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theme/theme24.xml" ContentType="application/vnd.openxmlformats-officedocument.theme+xml"/>
  <Override PartName="/ppt/slideLayouts/slideLayout25.xml" ContentType="application/vnd.openxmlformats-officedocument.presentationml.slideLayout+xml"/>
  <Override PartName="/ppt/theme/theme25.xml" ContentType="application/vnd.openxmlformats-officedocument.theme+xml"/>
  <Override PartName="/ppt/theme/theme2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2" r:id="rId13"/>
    <p:sldMasterId id="2147483674" r:id="rId14"/>
    <p:sldMasterId id="2147483676" r:id="rId15"/>
    <p:sldMasterId id="2147483678" r:id="rId16"/>
    <p:sldMasterId id="2147483680" r:id="rId17"/>
    <p:sldMasterId id="2147483682" r:id="rId18"/>
    <p:sldMasterId id="2147483684" r:id="rId19"/>
    <p:sldMasterId id="2147483686" r:id="rId20"/>
    <p:sldMasterId id="2147483688" r:id="rId21"/>
    <p:sldMasterId id="2147483690" r:id="rId22"/>
    <p:sldMasterId id="2147483692" r:id="rId23"/>
    <p:sldMasterId id="2147483694" r:id="rId24"/>
    <p:sldMasterId id="2147483696" r:id="rId25"/>
  </p:sldMasterIdLst>
  <p:notesMasterIdLst>
    <p:notesMasterId r:id="rId48"/>
  </p:notesMasterIdLst>
  <p:sldIdLst>
    <p:sldId id="256" r:id="rId26"/>
    <p:sldId id="257" r:id="rId27"/>
    <p:sldId id="259" r:id="rId28"/>
    <p:sldId id="260" r:id="rId29"/>
    <p:sldId id="261" r:id="rId30"/>
    <p:sldId id="262" r:id="rId31"/>
    <p:sldId id="258" r:id="rId32"/>
    <p:sldId id="263" r:id="rId33"/>
    <p:sldId id="274" r:id="rId34"/>
    <p:sldId id="264" r:id="rId35"/>
    <p:sldId id="266" r:id="rId36"/>
    <p:sldId id="267" r:id="rId37"/>
    <p:sldId id="268" r:id="rId38"/>
    <p:sldId id="272" r:id="rId39"/>
    <p:sldId id="269" r:id="rId40"/>
    <p:sldId id="270" r:id="rId41"/>
    <p:sldId id="273" r:id="rId42"/>
    <p:sldId id="276" r:id="rId43"/>
    <p:sldId id="271" r:id="rId44"/>
    <p:sldId id="278" r:id="rId45"/>
    <p:sldId id="279" r:id="rId46"/>
    <p:sldId id="275" r:id="rId4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940"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1.xml"/><Relationship Id="rId39" Type="http://schemas.openxmlformats.org/officeDocument/2006/relationships/slide" Target="slides/slide14.xml"/><Relationship Id="rId21" Type="http://schemas.openxmlformats.org/officeDocument/2006/relationships/slideMaster" Target="slideMasters/slideMaster21.xml"/><Relationship Id="rId34" Type="http://schemas.openxmlformats.org/officeDocument/2006/relationships/slide" Target="slides/slide9.xml"/><Relationship Id="rId42" Type="http://schemas.openxmlformats.org/officeDocument/2006/relationships/slide" Target="slides/slide17.xml"/><Relationship Id="rId47" Type="http://schemas.openxmlformats.org/officeDocument/2006/relationships/slide" Target="slides/slide22.xml"/><Relationship Id="rId50"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4.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7.xml"/><Relationship Id="rId37" Type="http://schemas.openxmlformats.org/officeDocument/2006/relationships/slide" Target="slides/slide12.xml"/><Relationship Id="rId40" Type="http://schemas.openxmlformats.org/officeDocument/2006/relationships/slide" Target="slides/slide15.xml"/><Relationship Id="rId45" Type="http://schemas.openxmlformats.org/officeDocument/2006/relationships/slide" Target="slides/slide20.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3.xml"/><Relationship Id="rId36" Type="http://schemas.openxmlformats.org/officeDocument/2006/relationships/slide" Target="slides/slide11.xml"/><Relationship Id="rId49"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6.xml"/><Relationship Id="rId44" Type="http://schemas.openxmlformats.org/officeDocument/2006/relationships/slide" Target="slides/slide19.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2.xml"/><Relationship Id="rId30" Type="http://schemas.openxmlformats.org/officeDocument/2006/relationships/slide" Target="slides/slide5.xml"/><Relationship Id="rId35" Type="http://schemas.openxmlformats.org/officeDocument/2006/relationships/slide" Target="slides/slide10.xml"/><Relationship Id="rId43" Type="http://schemas.openxmlformats.org/officeDocument/2006/relationships/slide" Target="slides/slide18.xml"/><Relationship Id="rId48"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8.xml"/><Relationship Id="rId38" Type="http://schemas.openxmlformats.org/officeDocument/2006/relationships/slide" Target="slides/slide13.xml"/><Relationship Id="rId46" Type="http://schemas.openxmlformats.org/officeDocument/2006/relationships/slide" Target="slides/slide21.xml"/><Relationship Id="rId20" Type="http://schemas.openxmlformats.org/officeDocument/2006/relationships/slideMaster" Target="slideMasters/slideMaster20.xml"/><Relationship Id="rId41"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2CBCE6-085D-44F5-A646-0FEC95BFC5FE}" type="datetimeFigureOut">
              <a:rPr lang="en-IN" smtClean="0"/>
              <a:t>07-04-2025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3E1A41-E44C-40C5-9E4C-001722CADA63}" type="slidenum">
              <a:rPr lang="en-IN" smtClean="0"/>
              <a:t>‹#›</a:t>
            </a:fld>
            <a:endParaRPr lang="en-IN"/>
          </a:p>
        </p:txBody>
      </p:sp>
    </p:spTree>
    <p:extLst>
      <p:ext uri="{BB962C8B-B14F-4D97-AF65-F5344CB8AC3E}">
        <p14:creationId xmlns:p14="http://schemas.microsoft.com/office/powerpoint/2010/main" val="1290465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63E1A41-E44C-40C5-9E4C-001722CADA63}" type="slidenum">
              <a:rPr lang="en-IN" smtClean="0"/>
              <a:t>3</a:t>
            </a:fld>
            <a:endParaRPr lang="en-IN"/>
          </a:p>
        </p:txBody>
      </p:sp>
    </p:spTree>
    <p:extLst>
      <p:ext uri="{BB962C8B-B14F-4D97-AF65-F5344CB8AC3E}">
        <p14:creationId xmlns:p14="http://schemas.microsoft.com/office/powerpoint/2010/main" val="16411233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2" name="PlaceHolder 1"/>
          <p:cNvSpPr>
            <a:spLocks noGrp="1"/>
          </p:cNvSpPr>
          <p:nvPr>
            <p:ph type="title"/>
          </p:nvPr>
        </p:nvSpPr>
        <p:spPr>
          <a:xfrm>
            <a:off x="2430000" y="534960"/>
            <a:ext cx="4283640" cy="99756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3"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_1_1_1_1_1">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_1_1_1_1_1_1">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_1_1_1_1_1_1_2">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_1_1_1_1_1_1_1">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_1_1_1_1_1_1_1_1">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72" name="PlaceHolder 1"/>
          <p:cNvSpPr>
            <a:spLocks noGrp="1"/>
          </p:cNvSpPr>
          <p:nvPr>
            <p:ph type="title"/>
          </p:nvPr>
        </p:nvSpPr>
        <p:spPr>
          <a:xfrm>
            <a:off x="2430000" y="534960"/>
            <a:ext cx="4283640" cy="99756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73"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77" name="PlaceHolder 1"/>
          <p:cNvSpPr>
            <a:spLocks noGrp="1"/>
          </p:cNvSpPr>
          <p:nvPr>
            <p:ph type="title"/>
          </p:nvPr>
        </p:nvSpPr>
        <p:spPr>
          <a:xfrm>
            <a:off x="2430000" y="534960"/>
            <a:ext cx="4283640" cy="99756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78"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
        <p:nvSpPr>
          <p:cNvPr id="79"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83" name="PlaceHolder 1"/>
          <p:cNvSpPr>
            <a:spLocks noGrp="1"/>
          </p:cNvSpPr>
          <p:nvPr>
            <p:ph type="title"/>
          </p:nvPr>
        </p:nvSpPr>
        <p:spPr>
          <a:xfrm>
            <a:off x="2430000" y="534960"/>
            <a:ext cx="4283640" cy="99756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2_1">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CUSTOM_2_1_1">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TITLE_ONLY_1">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TITLE_ONLY_2">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ITLE_ONLY_1_1_1">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_1_1_1_2">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_1_1_1_1">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13.xml"/><Relationship Id="rId1" Type="http://schemas.openxmlformats.org/officeDocument/2006/relationships/slideLayout" Target="../slideLayouts/slideLayout13.xml"/><Relationship Id="rId5" Type="http://schemas.openxmlformats.org/officeDocument/2006/relationships/hyperlink" Target="http://bit.ly/2TtBDfr" TargetMode="External"/><Relationship Id="rId4" Type="http://schemas.openxmlformats.org/officeDocument/2006/relationships/hyperlink" Target="https://bit.ly/3A1uf1Q" TargetMode="Externa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23.xml"/></Relationships>
</file>

<file path=ppt/slideMasters/_rels/slideMaster24.xml.rels><?xml version="1.0" encoding="UTF-8" standalone="yes"?>
<Relationships xmlns="http://schemas.openxmlformats.org/package/2006/relationships"><Relationship Id="rId2" Type="http://schemas.openxmlformats.org/officeDocument/2006/relationships/theme" Target="../theme/theme24.xml"/><Relationship Id="rId1" Type="http://schemas.openxmlformats.org/officeDocument/2006/relationships/slideLayout" Target="../slideLayouts/slideLayout24.xml"/></Relationships>
</file>

<file path=ppt/slideMasters/_rels/slideMaster25.xml.rels><?xml version="1.0" encoding="UTF-8" standalone="yes"?>
<Relationships xmlns="http://schemas.openxmlformats.org/package/2006/relationships"><Relationship Id="rId2" Type="http://schemas.openxmlformats.org/officeDocument/2006/relationships/theme" Target="../theme/theme25.xml"/><Relationship Id="rId1"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720000" y="2571840"/>
            <a:ext cx="7983720" cy="1445400"/>
          </a:xfrm>
          <a:prstGeom prst="rect">
            <a:avLst/>
          </a:prstGeom>
          <a:noFill/>
          <a:ln w="0">
            <a:noFill/>
          </a:ln>
        </p:spPr>
        <p:txBody>
          <a:bodyPr lIns="91440" tIns="91440" rIns="91440" bIns="91440" anchor="ctr">
            <a:noAutofit/>
          </a:bodyPr>
          <a:lstStyle/>
          <a:p>
            <a:pPr indent="0">
              <a:buNone/>
            </a:pPr>
            <a:r>
              <a:rPr lang="fr-FR" sz="6300" b="0" strike="noStrike" spc="-1">
                <a:solidFill>
                  <a:schemeClr val="dk1"/>
                </a:solidFill>
                <a:latin typeface="Arial"/>
              </a:rPr>
              <a:t>Click to edit the title text format</a:t>
            </a:r>
          </a:p>
        </p:txBody>
      </p:sp>
      <p:sp>
        <p:nvSpPr>
          <p:cNvPr id="3"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720000" y="1758960"/>
            <a:ext cx="2305080" cy="527400"/>
          </a:xfrm>
          <a:prstGeom prst="rect">
            <a:avLst/>
          </a:prstGeom>
          <a:noFill/>
          <a:ln w="0">
            <a:noFill/>
          </a:ln>
        </p:spPr>
        <p:txBody>
          <a:bodyPr lIns="91440" tIns="91440" rIns="91440" bIns="91440" anchor="ctr">
            <a:noAutofit/>
          </a:bodyPr>
          <a:lstStyle/>
          <a:p>
            <a:pPr indent="0">
              <a:buNone/>
            </a:pPr>
            <a:r>
              <a:rPr lang="fr-FR" sz="2500" b="0" strike="noStrike" spc="-1">
                <a:solidFill>
                  <a:schemeClr val="dk1"/>
                </a:solidFill>
                <a:latin typeface="Arial"/>
              </a:rPr>
              <a:t>Click to edit the title text format</a:t>
            </a:r>
          </a:p>
        </p:txBody>
      </p:sp>
      <p:sp>
        <p:nvSpPr>
          <p:cNvPr id="38" name="PlaceHolder 2"/>
          <p:cNvSpPr>
            <a:spLocks noGrp="1"/>
          </p:cNvSpPr>
          <p:nvPr>
            <p:ph type="title"/>
          </p:nvPr>
        </p:nvSpPr>
        <p:spPr>
          <a:xfrm>
            <a:off x="3419280" y="1758960"/>
            <a:ext cx="2305080" cy="527400"/>
          </a:xfrm>
          <a:prstGeom prst="rect">
            <a:avLst/>
          </a:prstGeom>
          <a:noFill/>
          <a:ln w="0">
            <a:noFill/>
          </a:ln>
        </p:spPr>
        <p:txBody>
          <a:bodyPr lIns="91440" tIns="91440" rIns="91440" bIns="91440" anchor="ctr">
            <a:noAutofit/>
          </a:bodyPr>
          <a:lstStyle/>
          <a:p>
            <a:pPr indent="0">
              <a:buNone/>
            </a:pPr>
            <a:r>
              <a:rPr lang="fr-FR" sz="2500" b="0" strike="noStrike" spc="-1">
                <a:solidFill>
                  <a:schemeClr val="dk1"/>
                </a:solidFill>
                <a:latin typeface="Arial"/>
              </a:rPr>
              <a:t>Click to edit the title text format</a:t>
            </a:r>
          </a:p>
        </p:txBody>
      </p:sp>
      <p:sp>
        <p:nvSpPr>
          <p:cNvPr id="39" name="PlaceHolder 3"/>
          <p:cNvSpPr>
            <a:spLocks noGrp="1"/>
          </p:cNvSpPr>
          <p:nvPr>
            <p:ph type="title"/>
          </p:nvPr>
        </p:nvSpPr>
        <p:spPr>
          <a:xfrm>
            <a:off x="720000" y="3643200"/>
            <a:ext cx="2305080" cy="527400"/>
          </a:xfrm>
          <a:prstGeom prst="rect">
            <a:avLst/>
          </a:prstGeom>
          <a:noFill/>
          <a:ln w="0">
            <a:noFill/>
          </a:ln>
        </p:spPr>
        <p:txBody>
          <a:bodyPr lIns="91440" tIns="91440" rIns="91440" bIns="91440" anchor="ctr">
            <a:noAutofit/>
          </a:bodyPr>
          <a:lstStyle/>
          <a:p>
            <a:pPr indent="0">
              <a:buNone/>
            </a:pPr>
            <a:r>
              <a:rPr lang="fr-FR" sz="2500" b="0" strike="noStrike" spc="-1">
                <a:solidFill>
                  <a:schemeClr val="dk1"/>
                </a:solidFill>
                <a:latin typeface="Arial"/>
              </a:rPr>
              <a:t>Click to edit the title text format</a:t>
            </a:r>
          </a:p>
        </p:txBody>
      </p:sp>
      <p:sp>
        <p:nvSpPr>
          <p:cNvPr id="40" name="PlaceHolder 4"/>
          <p:cNvSpPr>
            <a:spLocks noGrp="1"/>
          </p:cNvSpPr>
          <p:nvPr>
            <p:ph type="title"/>
          </p:nvPr>
        </p:nvSpPr>
        <p:spPr>
          <a:xfrm>
            <a:off x="3419280" y="3643200"/>
            <a:ext cx="2305080" cy="527400"/>
          </a:xfrm>
          <a:prstGeom prst="rect">
            <a:avLst/>
          </a:prstGeom>
          <a:noFill/>
          <a:ln w="0">
            <a:noFill/>
          </a:ln>
        </p:spPr>
        <p:txBody>
          <a:bodyPr lIns="91440" tIns="91440" rIns="91440" bIns="91440" anchor="ctr">
            <a:noAutofit/>
          </a:bodyPr>
          <a:lstStyle/>
          <a:p>
            <a:pPr indent="0">
              <a:buNone/>
            </a:pPr>
            <a:r>
              <a:rPr lang="fr-FR" sz="2500" b="0" strike="noStrike" spc="-1">
                <a:solidFill>
                  <a:schemeClr val="dk1"/>
                </a:solidFill>
                <a:latin typeface="Arial"/>
              </a:rPr>
              <a:t>Click to edit the title text format</a:t>
            </a:r>
          </a:p>
        </p:txBody>
      </p:sp>
      <p:sp>
        <p:nvSpPr>
          <p:cNvPr id="41" name="PlaceHolder 5"/>
          <p:cNvSpPr>
            <a:spLocks noGrp="1"/>
          </p:cNvSpPr>
          <p:nvPr>
            <p:ph type="title"/>
          </p:nvPr>
        </p:nvSpPr>
        <p:spPr>
          <a:xfrm>
            <a:off x="6118560" y="1758960"/>
            <a:ext cx="2305080" cy="527400"/>
          </a:xfrm>
          <a:prstGeom prst="rect">
            <a:avLst/>
          </a:prstGeom>
          <a:noFill/>
          <a:ln w="0">
            <a:noFill/>
          </a:ln>
        </p:spPr>
        <p:txBody>
          <a:bodyPr lIns="91440" tIns="91440" rIns="91440" bIns="91440" anchor="ctr">
            <a:noAutofit/>
          </a:bodyPr>
          <a:lstStyle/>
          <a:p>
            <a:pPr indent="0">
              <a:buNone/>
            </a:pPr>
            <a:r>
              <a:rPr lang="fr-FR" sz="2500" b="0" strike="noStrike" spc="-1">
                <a:solidFill>
                  <a:schemeClr val="dk1"/>
                </a:solidFill>
                <a:latin typeface="Arial"/>
              </a:rPr>
              <a:t>Click to edit the title text format</a:t>
            </a:r>
          </a:p>
        </p:txBody>
      </p:sp>
      <p:sp>
        <p:nvSpPr>
          <p:cNvPr id="42" name="PlaceHolder 6"/>
          <p:cNvSpPr>
            <a:spLocks noGrp="1"/>
          </p:cNvSpPr>
          <p:nvPr>
            <p:ph type="title"/>
          </p:nvPr>
        </p:nvSpPr>
        <p:spPr>
          <a:xfrm>
            <a:off x="6118560" y="3643200"/>
            <a:ext cx="2305080" cy="527400"/>
          </a:xfrm>
          <a:prstGeom prst="rect">
            <a:avLst/>
          </a:prstGeom>
          <a:noFill/>
          <a:ln w="0">
            <a:noFill/>
          </a:ln>
        </p:spPr>
        <p:txBody>
          <a:bodyPr lIns="91440" tIns="91440" rIns="91440" bIns="91440" anchor="ctr">
            <a:noAutofit/>
          </a:bodyPr>
          <a:lstStyle/>
          <a:p>
            <a:pPr indent="0">
              <a:buNone/>
            </a:pPr>
            <a:r>
              <a:rPr lang="fr-FR" sz="2500" b="0" strike="noStrike" spc="-1">
                <a:solidFill>
                  <a:schemeClr val="dk1"/>
                </a:solidFill>
                <a:latin typeface="Arial"/>
              </a:rPr>
              <a:t>Click to edit the title text format</a:t>
            </a:r>
          </a:p>
        </p:txBody>
      </p:sp>
      <p:sp>
        <p:nvSpPr>
          <p:cNvPr id="43" name="PlaceHolder 7"/>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000" b="0" strike="noStrike" spc="-1">
                <a:solidFill>
                  <a:schemeClr val="dk1"/>
                </a:solidFill>
                <a:latin typeface="Arial"/>
              </a:rPr>
              <a:t>Click to edit the title text format</a:t>
            </a:r>
          </a:p>
        </p:txBody>
      </p:sp>
      <p:sp>
        <p:nvSpPr>
          <p:cNvPr id="44" name="Google Shape;111;p19"/>
          <p:cNvSpPr/>
          <p:nvPr/>
        </p:nvSpPr>
        <p:spPr>
          <a:xfrm>
            <a:off x="-1074240" y="-714240"/>
            <a:ext cx="1789200" cy="1789200"/>
          </a:xfrm>
          <a:prstGeom prst="ellipse">
            <a:avLst/>
          </a:prstGeom>
          <a:noFill/>
          <a:ln w="9525">
            <a:solidFill>
              <a:srgbClr val="191919"/>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45" name="PlaceHolder 1"/>
          <p:cNvSpPr>
            <a:spLocks noGrp="1"/>
          </p:cNvSpPr>
          <p:nvPr>
            <p:ph type="title"/>
          </p:nvPr>
        </p:nvSpPr>
        <p:spPr>
          <a:xfrm>
            <a:off x="714960" y="1594440"/>
            <a:ext cx="3425400" cy="828000"/>
          </a:xfrm>
          <a:prstGeom prst="rect">
            <a:avLst/>
          </a:prstGeom>
          <a:noFill/>
          <a:ln w="0">
            <a:noFill/>
          </a:ln>
        </p:spPr>
        <p:txBody>
          <a:bodyPr lIns="91440" tIns="91440" rIns="91440" bIns="91440" anchor="ctr">
            <a:noAutofit/>
          </a:bodyPr>
          <a:lstStyle/>
          <a:p>
            <a:pPr indent="0" algn="ctr">
              <a:lnSpc>
                <a:spcPct val="100000"/>
              </a:lnSpc>
              <a:buNone/>
            </a:pPr>
            <a:r>
              <a:rPr lang="fr-FR" sz="6200" b="1" strike="noStrike" spc="-1">
                <a:solidFill>
                  <a:schemeClr val="dk1"/>
                </a:solidFill>
                <a:latin typeface="EB Garamond"/>
                <a:ea typeface="EB Garamond"/>
              </a:rPr>
              <a:t>xx%</a:t>
            </a:r>
            <a:endParaRPr lang="fr-FR" sz="6200" b="0" strike="noStrike" spc="-1">
              <a:solidFill>
                <a:schemeClr val="dk1"/>
              </a:solidFill>
              <a:latin typeface="Arial"/>
            </a:endParaRPr>
          </a:p>
        </p:txBody>
      </p:sp>
      <p:sp>
        <p:nvSpPr>
          <p:cNvPr id="46" name="PlaceHolder 2"/>
          <p:cNvSpPr>
            <a:spLocks noGrp="1"/>
          </p:cNvSpPr>
          <p:nvPr>
            <p:ph type="title"/>
          </p:nvPr>
        </p:nvSpPr>
        <p:spPr>
          <a:xfrm>
            <a:off x="5003280" y="1594440"/>
            <a:ext cx="3425400" cy="828000"/>
          </a:xfrm>
          <a:prstGeom prst="rect">
            <a:avLst/>
          </a:prstGeom>
          <a:noFill/>
          <a:ln w="0">
            <a:noFill/>
          </a:ln>
        </p:spPr>
        <p:txBody>
          <a:bodyPr lIns="91440" tIns="91440" rIns="91440" bIns="91440" anchor="ctr">
            <a:noAutofit/>
          </a:bodyPr>
          <a:lstStyle/>
          <a:p>
            <a:pPr indent="0" algn="ctr">
              <a:lnSpc>
                <a:spcPct val="100000"/>
              </a:lnSpc>
              <a:buNone/>
            </a:pPr>
            <a:r>
              <a:rPr lang="fr-FR" sz="6200" b="1" strike="noStrike" spc="-1">
                <a:solidFill>
                  <a:schemeClr val="dk1"/>
                </a:solidFill>
                <a:latin typeface="EB Garamond"/>
                <a:ea typeface="EB Garamond"/>
              </a:rPr>
              <a:t>xx%</a:t>
            </a:r>
            <a:endParaRPr lang="fr-FR" sz="6200" b="0" strike="noStrike" spc="-1">
              <a:solidFill>
                <a:schemeClr val="dk1"/>
              </a:solidFill>
              <a:latin typeface="Arial"/>
            </a:endParaRPr>
          </a:p>
        </p:txBody>
      </p:sp>
      <p:sp>
        <p:nvSpPr>
          <p:cNvPr id="47" name="PlaceHolder 3"/>
          <p:cNvSpPr>
            <a:spLocks noGrp="1"/>
          </p:cNvSpPr>
          <p:nvPr>
            <p:ph type="title"/>
          </p:nvPr>
        </p:nvSpPr>
        <p:spPr>
          <a:xfrm>
            <a:off x="2859120" y="3207240"/>
            <a:ext cx="3425400" cy="828000"/>
          </a:xfrm>
          <a:prstGeom prst="rect">
            <a:avLst/>
          </a:prstGeom>
          <a:noFill/>
          <a:ln w="0">
            <a:noFill/>
          </a:ln>
        </p:spPr>
        <p:txBody>
          <a:bodyPr lIns="91440" tIns="91440" rIns="91440" bIns="91440" anchor="ctr">
            <a:noAutofit/>
          </a:bodyPr>
          <a:lstStyle/>
          <a:p>
            <a:pPr indent="0" algn="ctr">
              <a:lnSpc>
                <a:spcPct val="100000"/>
              </a:lnSpc>
              <a:buNone/>
            </a:pPr>
            <a:r>
              <a:rPr lang="fr-FR" sz="6200" b="1" strike="noStrike" spc="-1">
                <a:solidFill>
                  <a:schemeClr val="dk1"/>
                </a:solidFill>
                <a:latin typeface="EB Garamond"/>
                <a:ea typeface="EB Garamond"/>
              </a:rPr>
              <a:t>xx%</a:t>
            </a:r>
            <a:endParaRPr lang="fr-FR" sz="6200" b="0" strike="noStrike" spc="-1">
              <a:solidFill>
                <a:schemeClr val="dk1"/>
              </a:solidFill>
              <a:latin typeface="Arial"/>
            </a:endParaRPr>
          </a:p>
        </p:txBody>
      </p:sp>
      <p:sp>
        <p:nvSpPr>
          <p:cNvPr id="48" name="PlaceHolder 4"/>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000" b="0" strike="noStrike" spc="-1">
                <a:solidFill>
                  <a:schemeClr val="dk1"/>
                </a:solidFill>
                <a:latin typeface="Arial"/>
              </a:rPr>
              <a:t>Click to edit the title text format</a:t>
            </a:r>
          </a:p>
        </p:txBody>
      </p:sp>
      <p:sp>
        <p:nvSpPr>
          <p:cNvPr id="49" name="Google Shape;120;p20"/>
          <p:cNvSpPr/>
          <p:nvPr/>
        </p:nvSpPr>
        <p:spPr>
          <a:xfrm>
            <a:off x="-1074240" y="-714240"/>
            <a:ext cx="1789200" cy="1789200"/>
          </a:xfrm>
          <a:prstGeom prst="ellipse">
            <a:avLst/>
          </a:prstGeom>
          <a:noFill/>
          <a:ln w="9525">
            <a:solidFill>
              <a:srgbClr val="191919"/>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50" name="PlaceHolder 1"/>
          <p:cNvSpPr>
            <a:spLocks noGrp="1"/>
          </p:cNvSpPr>
          <p:nvPr>
            <p:ph type="title"/>
          </p:nvPr>
        </p:nvSpPr>
        <p:spPr>
          <a:xfrm>
            <a:off x="2290680" y="763560"/>
            <a:ext cx="6138000" cy="1077480"/>
          </a:xfrm>
          <a:prstGeom prst="rect">
            <a:avLst/>
          </a:prstGeom>
          <a:noFill/>
          <a:ln w="0">
            <a:noFill/>
          </a:ln>
        </p:spPr>
        <p:txBody>
          <a:bodyPr lIns="91440" tIns="91440" rIns="91440" bIns="91440" anchor="ctr">
            <a:noAutofit/>
          </a:bodyPr>
          <a:lstStyle/>
          <a:p>
            <a:pPr indent="0">
              <a:buNone/>
            </a:pPr>
            <a:r>
              <a:rPr lang="fr-FR" sz="5500" b="0" strike="noStrike" spc="-1">
                <a:solidFill>
                  <a:schemeClr val="dk1"/>
                </a:solidFill>
                <a:latin typeface="Arial"/>
              </a:rPr>
              <a:t>Click to edit the title text format</a:t>
            </a:r>
          </a:p>
        </p:txBody>
      </p:sp>
      <p:sp>
        <p:nvSpPr>
          <p:cNvPr id="51" name="PlaceHolder 2"/>
          <p:cNvSpPr>
            <a:spLocks noGrp="1"/>
          </p:cNvSpPr>
          <p:nvPr>
            <p:ph type="title"/>
          </p:nvPr>
        </p:nvSpPr>
        <p:spPr>
          <a:xfrm>
            <a:off x="714960" y="588600"/>
            <a:ext cx="2030760" cy="1137960"/>
          </a:xfrm>
          <a:prstGeom prst="rect">
            <a:avLst/>
          </a:prstGeom>
          <a:noFill/>
          <a:ln w="0">
            <a:noFill/>
          </a:ln>
        </p:spPr>
        <p:txBody>
          <a:bodyPr lIns="91440" tIns="91440" rIns="91440" bIns="91440" anchor="ctr">
            <a:noAutofit/>
          </a:bodyPr>
          <a:lstStyle/>
          <a:p>
            <a:pPr indent="0">
              <a:lnSpc>
                <a:spcPct val="100000"/>
              </a:lnSpc>
              <a:buNone/>
            </a:pPr>
            <a:r>
              <a:rPr lang="fr-FR" sz="8500" b="0" strike="noStrike" spc="-1">
                <a:solidFill>
                  <a:schemeClr val="dk1"/>
                </a:solidFill>
                <a:latin typeface="EB Garamond"/>
                <a:ea typeface="EB Garamond"/>
              </a:rPr>
              <a:t>xx%</a:t>
            </a:r>
            <a:endParaRPr lang="fr-FR" sz="85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52" name="PlaceHolder 1"/>
          <p:cNvSpPr>
            <a:spLocks noGrp="1"/>
          </p:cNvSpPr>
          <p:nvPr>
            <p:ph type="title"/>
          </p:nvPr>
        </p:nvSpPr>
        <p:spPr>
          <a:xfrm>
            <a:off x="2430000" y="534960"/>
            <a:ext cx="4283640" cy="997560"/>
          </a:xfrm>
          <a:prstGeom prst="rect">
            <a:avLst/>
          </a:prstGeom>
          <a:noFill/>
          <a:ln w="0">
            <a:noFill/>
          </a:ln>
        </p:spPr>
        <p:txBody>
          <a:bodyPr lIns="91440" tIns="91440" rIns="91440" bIns="91440" anchor="ctr">
            <a:noAutofit/>
          </a:bodyPr>
          <a:lstStyle/>
          <a:p>
            <a:pPr indent="0">
              <a:buNone/>
            </a:pPr>
            <a:r>
              <a:rPr lang="fr-FR" sz="5200" b="0" strike="noStrike" spc="-1">
                <a:solidFill>
                  <a:schemeClr val="dk1"/>
                </a:solidFill>
                <a:latin typeface="Arial"/>
              </a:rPr>
              <a:t>Click to edit the title text format</a:t>
            </a:r>
          </a:p>
        </p:txBody>
      </p:sp>
      <p:sp>
        <p:nvSpPr>
          <p:cNvPr id="53" name="Google Shape;124;p21"/>
          <p:cNvSpPr/>
          <p:nvPr/>
        </p:nvSpPr>
        <p:spPr>
          <a:xfrm>
            <a:off x="2012760" y="3419280"/>
            <a:ext cx="5118120" cy="615240"/>
          </a:xfrm>
          <a:prstGeom prst="rect">
            <a:avLst/>
          </a:prstGeom>
          <a:noFill/>
          <a:ln w="0">
            <a:noFill/>
          </a:ln>
        </p:spPr>
        <p:style>
          <a:lnRef idx="0">
            <a:scrgbClr r="0" g="0" b="0"/>
          </a:lnRef>
          <a:fillRef idx="0">
            <a:scrgbClr r="0" g="0" b="0"/>
          </a:fillRef>
          <a:effectRef idx="0">
            <a:scrgbClr r="0" g="0" b="0"/>
          </a:effectRef>
          <a:fontRef idx="minor"/>
        </p:style>
        <p:txBody>
          <a:bodyPr tIns="91440" bIns="91440" anchor="b">
            <a:noAutofit/>
          </a:bodyPr>
          <a:lstStyle/>
          <a:p>
            <a:pPr algn="ctr" defTabSz="914400">
              <a:lnSpc>
                <a:spcPct val="100000"/>
              </a:lnSpc>
              <a:tabLst>
                <a:tab pos="0" algn="l"/>
              </a:tabLst>
            </a:pPr>
            <a:r>
              <a:rPr lang="en" sz="1200" b="1" strike="noStrike" spc="-1">
                <a:solidFill>
                  <a:schemeClr val="dk1"/>
                </a:solidFill>
                <a:latin typeface="Lexend Deca"/>
                <a:ea typeface="Lexend Deca"/>
              </a:rPr>
              <a:t>CREDITS:</a:t>
            </a:r>
            <a:r>
              <a:rPr lang="en" sz="1200" b="0" strike="noStrike" spc="-1">
                <a:solidFill>
                  <a:schemeClr val="dk1"/>
                </a:solidFill>
                <a:latin typeface="Lexend Deca"/>
                <a:ea typeface="Lexend Deca"/>
              </a:rPr>
              <a:t> This presentation template was created by </a:t>
            </a:r>
            <a:r>
              <a:rPr lang="en" sz="1200" b="1" u="sng" strike="noStrike" spc="-1">
                <a:solidFill>
                  <a:schemeClr val="dk1"/>
                </a:solidFill>
                <a:uFillTx/>
                <a:latin typeface="Lexend Deca"/>
                <a:ea typeface="Lexend Deca"/>
                <a:hlinkClick r:id="rId4"/>
              </a:rPr>
              <a:t>Slidesgo</a:t>
            </a:r>
            <a:r>
              <a:rPr lang="en" sz="1200" b="0" strike="noStrike" spc="-1">
                <a:solidFill>
                  <a:schemeClr val="dk1"/>
                </a:solidFill>
                <a:latin typeface="Lexend Deca"/>
                <a:ea typeface="Lexend Deca"/>
              </a:rPr>
              <a:t>, and includes icons, infographics &amp; images by </a:t>
            </a:r>
            <a:r>
              <a:rPr lang="en" sz="1200" b="1" u="sng" strike="noStrike" spc="-1">
                <a:solidFill>
                  <a:schemeClr val="dk1"/>
                </a:solidFill>
                <a:uFillTx/>
                <a:latin typeface="Lexend Deca"/>
                <a:ea typeface="Lexend Deca"/>
                <a:hlinkClick r:id="rId5"/>
              </a:rPr>
              <a:t>Freepik</a:t>
            </a:r>
            <a:r>
              <a:rPr lang="en" sz="1200" b="0" strike="noStrike" spc="-1">
                <a:solidFill>
                  <a:schemeClr val="dk1"/>
                </a:solidFill>
                <a:latin typeface="Lexend Deca"/>
                <a:ea typeface="Lexend Deca"/>
              </a:rPr>
              <a:t> </a:t>
            </a:r>
            <a:endParaRPr lang="en-US" sz="1200" b="0" strike="noStrike" spc="-1">
              <a:solidFill>
                <a:srgbClr val="000000"/>
              </a:solidFill>
              <a:latin typeface="OpenSymbol"/>
            </a:endParaRPr>
          </a:p>
        </p:txBody>
      </p:sp>
      <p:sp>
        <p:nvSpPr>
          <p:cNvPr id="54" name="Google Shape;125;p21"/>
          <p:cNvSpPr/>
          <p:nvPr/>
        </p:nvSpPr>
        <p:spPr>
          <a:xfrm flipH="1">
            <a:off x="-1035000" y="2813400"/>
            <a:ext cx="1989000" cy="1989000"/>
          </a:xfrm>
          <a:prstGeom prst="ellipse">
            <a:avLst/>
          </a:prstGeom>
          <a:noFill/>
          <a:ln w="9525">
            <a:solidFill>
              <a:srgbClr val="191919"/>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5" name="Google Shape;126;p21"/>
          <p:cNvSpPr/>
          <p:nvPr/>
        </p:nvSpPr>
        <p:spPr>
          <a:xfrm flipH="1">
            <a:off x="-117360" y="4147920"/>
            <a:ext cx="1989000" cy="1989000"/>
          </a:xfrm>
          <a:prstGeom prst="ellipse">
            <a:avLst/>
          </a:prstGeom>
          <a:noFill/>
          <a:ln w="9525">
            <a:solidFill>
              <a:srgbClr val="191919"/>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6"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57" name="Google Shape;128;p22"/>
          <p:cNvSpPr/>
          <p:nvPr/>
        </p:nvSpPr>
        <p:spPr>
          <a:xfrm>
            <a:off x="-1074240" y="-714240"/>
            <a:ext cx="1789200" cy="1789200"/>
          </a:xfrm>
          <a:prstGeom prst="ellipse">
            <a:avLst/>
          </a:prstGeom>
          <a:noFill/>
          <a:ln w="9525">
            <a:solidFill>
              <a:srgbClr val="191919"/>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58" name="Google Shape;129;p22"/>
          <p:cNvGrpSpPr/>
          <p:nvPr/>
        </p:nvGrpSpPr>
        <p:grpSpPr>
          <a:xfrm>
            <a:off x="8592120" y="289080"/>
            <a:ext cx="297720" cy="155880"/>
            <a:chOff x="8592120" y="289080"/>
            <a:chExt cx="297720" cy="155880"/>
          </a:xfrm>
        </p:grpSpPr>
        <p:cxnSp>
          <p:nvCxnSpPr>
            <p:cNvPr id="59" name="Google Shape;130;p22"/>
            <p:cNvCxnSpPr/>
            <p:nvPr/>
          </p:nvCxnSpPr>
          <p:spPr>
            <a:xfrm flipH="1">
              <a:off x="8592120" y="366480"/>
              <a:ext cx="297360" cy="360"/>
            </a:xfrm>
            <a:prstGeom prst="straightConnector1">
              <a:avLst/>
            </a:prstGeom>
            <a:ln w="9525">
              <a:solidFill>
                <a:srgbClr val="191919"/>
              </a:solidFill>
              <a:round/>
            </a:ln>
          </p:spPr>
        </p:cxnSp>
        <p:cxnSp>
          <p:nvCxnSpPr>
            <p:cNvPr id="60" name="Google Shape;131;p22"/>
            <p:cNvCxnSpPr/>
            <p:nvPr/>
          </p:nvCxnSpPr>
          <p:spPr>
            <a:xfrm flipH="1" flipV="1">
              <a:off x="8811720" y="289080"/>
              <a:ext cx="78480" cy="78480"/>
            </a:xfrm>
            <a:prstGeom prst="straightConnector1">
              <a:avLst/>
            </a:prstGeom>
            <a:ln w="9525">
              <a:solidFill>
                <a:srgbClr val="191919"/>
              </a:solidFill>
              <a:round/>
            </a:ln>
          </p:spPr>
        </p:cxnSp>
        <p:cxnSp>
          <p:nvCxnSpPr>
            <p:cNvPr id="61" name="Google Shape;132;p22"/>
            <p:cNvCxnSpPr/>
            <p:nvPr/>
          </p:nvCxnSpPr>
          <p:spPr>
            <a:xfrm flipH="1">
              <a:off x="8811720" y="366480"/>
              <a:ext cx="78480" cy="78840"/>
            </a:xfrm>
            <a:prstGeom prst="straightConnector1">
              <a:avLst/>
            </a:prstGeom>
            <a:ln w="9525">
              <a:solidFill>
                <a:srgbClr val="191919"/>
              </a:solidFill>
              <a:round/>
            </a:ln>
          </p:spPr>
        </p:cxnSp>
      </p:grpSp>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grpSp>
        <p:nvGrpSpPr>
          <p:cNvPr id="62" name="Google Shape;134;p23"/>
          <p:cNvGrpSpPr/>
          <p:nvPr/>
        </p:nvGrpSpPr>
        <p:grpSpPr>
          <a:xfrm>
            <a:off x="236520" y="4782240"/>
            <a:ext cx="297720" cy="155520"/>
            <a:chOff x="236520" y="4782240"/>
            <a:chExt cx="297720" cy="155520"/>
          </a:xfrm>
        </p:grpSpPr>
        <p:cxnSp>
          <p:nvCxnSpPr>
            <p:cNvPr id="63" name="Google Shape;135;p23"/>
            <p:cNvCxnSpPr/>
            <p:nvPr/>
          </p:nvCxnSpPr>
          <p:spPr>
            <a:xfrm flipH="1">
              <a:off x="236520" y="4859640"/>
              <a:ext cx="297360" cy="360"/>
            </a:xfrm>
            <a:prstGeom prst="straightConnector1">
              <a:avLst/>
            </a:prstGeom>
            <a:ln w="9525">
              <a:solidFill>
                <a:srgbClr val="191919"/>
              </a:solidFill>
              <a:round/>
            </a:ln>
          </p:spPr>
        </p:cxnSp>
        <p:cxnSp>
          <p:nvCxnSpPr>
            <p:cNvPr id="64" name="Google Shape;136;p23"/>
            <p:cNvCxnSpPr/>
            <p:nvPr/>
          </p:nvCxnSpPr>
          <p:spPr>
            <a:xfrm flipH="1" flipV="1">
              <a:off x="456120" y="4782240"/>
              <a:ext cx="78480" cy="78480"/>
            </a:xfrm>
            <a:prstGeom prst="straightConnector1">
              <a:avLst/>
            </a:prstGeom>
            <a:ln w="9525">
              <a:solidFill>
                <a:srgbClr val="191919"/>
              </a:solidFill>
              <a:round/>
            </a:ln>
          </p:spPr>
        </p:cxnSp>
        <p:cxnSp>
          <p:nvCxnSpPr>
            <p:cNvPr id="65" name="Google Shape;137;p23"/>
            <p:cNvCxnSpPr/>
            <p:nvPr/>
          </p:nvCxnSpPr>
          <p:spPr>
            <a:xfrm flipH="1">
              <a:off x="456120" y="4859640"/>
              <a:ext cx="78480" cy="78480"/>
            </a:xfrm>
            <a:prstGeom prst="straightConnector1">
              <a:avLst/>
            </a:prstGeom>
            <a:ln w="9525">
              <a:solidFill>
                <a:srgbClr val="191919"/>
              </a:solidFill>
              <a:round/>
            </a:ln>
          </p:spPr>
        </p:cxnSp>
      </p:grpSp>
      <p:sp>
        <p:nvSpPr>
          <p:cNvPr id="66" name="Google Shape;138;p23"/>
          <p:cNvSpPr/>
          <p:nvPr/>
        </p:nvSpPr>
        <p:spPr>
          <a:xfrm>
            <a:off x="8084160" y="-1069560"/>
            <a:ext cx="1725480" cy="1725480"/>
          </a:xfrm>
          <a:prstGeom prst="ellipse">
            <a:avLst/>
          </a:prstGeom>
          <a:noFill/>
          <a:ln w="9525">
            <a:solidFill>
              <a:srgbClr val="191919"/>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7" name="Google Shape;139;p23"/>
          <p:cNvSpPr/>
          <p:nvPr/>
        </p:nvSpPr>
        <p:spPr>
          <a:xfrm>
            <a:off x="8493120" y="115560"/>
            <a:ext cx="1725480" cy="1725480"/>
          </a:xfrm>
          <a:prstGeom prst="ellipse">
            <a:avLst/>
          </a:prstGeom>
          <a:noFill/>
          <a:ln w="9525">
            <a:solidFill>
              <a:srgbClr val="191919"/>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
        <p:cNvGrpSpPr/>
        <p:nvPr/>
      </p:nvGrpSpPr>
      <p:grpSpPr>
        <a:xfrm>
          <a:off x="0" y="0"/>
          <a:ext cx="0" cy="0"/>
          <a:chOff x="0" y="0"/>
          <a:chExt cx="0" cy="0"/>
        </a:xfrm>
      </p:grpSpPr>
      <p:sp>
        <p:nvSpPr>
          <p:cNvPr id="68"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000" b="0" strike="noStrike" spc="-1">
                <a:solidFill>
                  <a:schemeClr val="dk1"/>
                </a:solidFill>
                <a:latin typeface="Arial"/>
              </a:rPr>
              <a:t>Click to edit the title text format</a:t>
            </a:r>
          </a:p>
        </p:txBody>
      </p:sp>
      <p:sp>
        <p:nvSpPr>
          <p:cNvPr id="69" name="PlaceHolder 2"/>
          <p:cNvSpPr>
            <a:spLocks noGrp="1"/>
          </p:cNvSpPr>
          <p:nvPr>
            <p:ph type="body"/>
          </p:nvPr>
        </p:nvSpPr>
        <p:spPr>
          <a:xfrm>
            <a:off x="720000" y="1037880"/>
            <a:ext cx="7703640" cy="357012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2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2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2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2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2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200" b="0" strike="noStrike" spc="-1">
                <a:solidFill>
                  <a:srgbClr val="000000"/>
                </a:solidFill>
                <a:latin typeface="Arial"/>
              </a:rPr>
              <a:t>Seventh Outline Level</a:t>
            </a:r>
          </a:p>
        </p:txBody>
      </p:sp>
      <p:sp>
        <p:nvSpPr>
          <p:cNvPr id="70" name="Google Shape;18;p4"/>
          <p:cNvSpPr/>
          <p:nvPr/>
        </p:nvSpPr>
        <p:spPr>
          <a:xfrm>
            <a:off x="8084160" y="-1069560"/>
            <a:ext cx="1725480" cy="1725480"/>
          </a:xfrm>
          <a:prstGeom prst="ellipse">
            <a:avLst/>
          </a:prstGeom>
          <a:noFill/>
          <a:ln w="9525">
            <a:solidFill>
              <a:srgbClr val="191919"/>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1" name="Google Shape;19;p4"/>
          <p:cNvSpPr/>
          <p:nvPr/>
        </p:nvSpPr>
        <p:spPr>
          <a:xfrm>
            <a:off x="8493120" y="115560"/>
            <a:ext cx="1725480" cy="1725480"/>
          </a:xfrm>
          <a:prstGeom prst="ellipse">
            <a:avLst/>
          </a:prstGeom>
          <a:noFill/>
          <a:ln w="9525">
            <a:solidFill>
              <a:srgbClr val="191919"/>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74"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000" b="0" strike="noStrike" spc="-1">
                <a:solidFill>
                  <a:schemeClr val="dk1"/>
                </a:solidFill>
                <a:latin typeface="Arial"/>
              </a:rPr>
              <a:t>Click to edit the title text format</a:t>
            </a:r>
          </a:p>
        </p:txBody>
      </p:sp>
      <p:sp>
        <p:nvSpPr>
          <p:cNvPr id="75" name="Google Shape;26;p5"/>
          <p:cNvSpPr/>
          <p:nvPr/>
        </p:nvSpPr>
        <p:spPr>
          <a:xfrm>
            <a:off x="8084160" y="-1069560"/>
            <a:ext cx="1725480" cy="1725480"/>
          </a:xfrm>
          <a:prstGeom prst="ellipse">
            <a:avLst/>
          </a:prstGeom>
          <a:noFill/>
          <a:ln w="9525">
            <a:solidFill>
              <a:srgbClr val="191919"/>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6" name="Google Shape;27;p5"/>
          <p:cNvSpPr/>
          <p:nvPr/>
        </p:nvSpPr>
        <p:spPr>
          <a:xfrm>
            <a:off x="8493120" y="115560"/>
            <a:ext cx="1725480" cy="1725480"/>
          </a:xfrm>
          <a:prstGeom prst="ellipse">
            <a:avLst/>
          </a:prstGeom>
          <a:noFill/>
          <a:ln w="9525">
            <a:solidFill>
              <a:srgbClr val="191919"/>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80"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000" b="0" strike="noStrike" spc="-1">
                <a:solidFill>
                  <a:schemeClr val="dk1"/>
                </a:solidFill>
                <a:latin typeface="Arial"/>
              </a:rPr>
              <a:t>Click to edit the title text format</a:t>
            </a:r>
          </a:p>
        </p:txBody>
      </p:sp>
      <p:sp>
        <p:nvSpPr>
          <p:cNvPr id="81" name="Google Shape;30;p6"/>
          <p:cNvSpPr/>
          <p:nvPr/>
        </p:nvSpPr>
        <p:spPr>
          <a:xfrm>
            <a:off x="8084160" y="-1069560"/>
            <a:ext cx="1725480" cy="1725480"/>
          </a:xfrm>
          <a:prstGeom prst="ellipse">
            <a:avLst/>
          </a:prstGeom>
          <a:noFill/>
          <a:ln w="9525">
            <a:solidFill>
              <a:srgbClr val="191919"/>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2" name="Google Shape;31;p6"/>
          <p:cNvSpPr/>
          <p:nvPr/>
        </p:nvSpPr>
        <p:spPr>
          <a:xfrm>
            <a:off x="8493120" y="115560"/>
            <a:ext cx="1725480" cy="1725480"/>
          </a:xfrm>
          <a:prstGeom prst="ellipse">
            <a:avLst/>
          </a:prstGeom>
          <a:noFill/>
          <a:ln w="9525">
            <a:solidFill>
              <a:srgbClr val="191919"/>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84"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000" b="0" strike="noStrike" spc="-1">
                <a:solidFill>
                  <a:schemeClr val="dk1"/>
                </a:solidFill>
                <a:latin typeface="Arial"/>
              </a:rPr>
              <a:t>Click to edit the title text format</a:t>
            </a:r>
          </a:p>
        </p:txBody>
      </p:sp>
      <p:sp>
        <p:nvSpPr>
          <p:cNvPr id="85" name="PlaceHolder 2"/>
          <p:cNvSpPr>
            <a:spLocks noGrp="1"/>
          </p:cNvSpPr>
          <p:nvPr>
            <p:ph type="body"/>
          </p:nvPr>
        </p:nvSpPr>
        <p:spPr>
          <a:xfrm>
            <a:off x="720000" y="1152360"/>
            <a:ext cx="7703640" cy="341604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4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
        <p:cNvGrpSpPr/>
        <p:nvPr/>
      </p:nvGrpSpPr>
      <p:grpSpPr>
        <a:xfrm>
          <a:off x="0" y="0"/>
          <a:ext cx="0" cy="0"/>
          <a:chOff x="0" y="0"/>
          <a:chExt cx="0" cy="0"/>
        </a:xfrm>
      </p:grpSpPr>
      <p:sp>
        <p:nvSpPr>
          <p:cNvPr id="4" name="PlaceHolder 1"/>
          <p:cNvSpPr>
            <a:spLocks noGrp="1"/>
          </p:cNvSpPr>
          <p:nvPr>
            <p:ph type="title"/>
          </p:nvPr>
        </p:nvSpPr>
        <p:spPr>
          <a:xfrm>
            <a:off x="714960" y="697680"/>
            <a:ext cx="4876920" cy="1318320"/>
          </a:xfrm>
          <a:prstGeom prst="rect">
            <a:avLst/>
          </a:prstGeom>
          <a:noFill/>
          <a:ln w="0">
            <a:noFill/>
          </a:ln>
        </p:spPr>
        <p:txBody>
          <a:bodyPr lIns="91440" tIns="91440" rIns="91440" bIns="91440" anchor="b">
            <a:noAutofit/>
          </a:bodyPr>
          <a:lstStyle/>
          <a:p>
            <a:pPr indent="0">
              <a:lnSpc>
                <a:spcPct val="100000"/>
              </a:lnSpc>
              <a:buNone/>
            </a:pPr>
            <a:r>
              <a:rPr lang="fr-FR" sz="9600" b="1" strike="noStrike" spc="-1">
                <a:solidFill>
                  <a:schemeClr val="dk1"/>
                </a:solidFill>
                <a:latin typeface="EB Garamond"/>
                <a:ea typeface="EB Garamond"/>
              </a:rPr>
              <a:t>xx%</a:t>
            </a:r>
            <a:endParaRPr lang="fr-FR" sz="96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
        <p:cNvGrpSpPr/>
        <p:nvPr/>
      </p:nvGrpSpPr>
      <p:grpSpPr>
        <a:xfrm>
          <a:off x="0" y="0"/>
          <a:ext cx="0" cy="0"/>
          <a:chOff x="0" y="0"/>
          <a:chExt cx="0" cy="0"/>
        </a:xfrm>
      </p:grpSpPr>
      <p:sp>
        <p:nvSpPr>
          <p:cNvPr id="86" name="PlaceHolder 1"/>
          <p:cNvSpPr>
            <a:spLocks noGrp="1"/>
          </p:cNvSpPr>
          <p:nvPr>
            <p:ph type="title"/>
          </p:nvPr>
        </p:nvSpPr>
        <p:spPr>
          <a:xfrm>
            <a:off x="4362840" y="696240"/>
            <a:ext cx="4065480" cy="2179800"/>
          </a:xfrm>
          <a:prstGeom prst="rect">
            <a:avLst/>
          </a:prstGeom>
          <a:noFill/>
          <a:ln w="0">
            <a:noFill/>
          </a:ln>
        </p:spPr>
        <p:txBody>
          <a:bodyPr lIns="91440" tIns="91440" rIns="91440" bIns="91440" anchor="ctr">
            <a:noAutofit/>
          </a:bodyPr>
          <a:lstStyle/>
          <a:p>
            <a:pPr indent="0">
              <a:buNone/>
            </a:pPr>
            <a:r>
              <a:rPr lang="fr-FR" sz="7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87" name="PlaceHolder 1"/>
          <p:cNvSpPr>
            <a:spLocks noGrp="1"/>
          </p:cNvSpPr>
          <p:nvPr>
            <p:ph type="title"/>
          </p:nvPr>
        </p:nvSpPr>
        <p:spPr>
          <a:xfrm>
            <a:off x="714960" y="795240"/>
            <a:ext cx="4816800" cy="1074240"/>
          </a:xfrm>
          <a:prstGeom prst="rect">
            <a:avLst/>
          </a:prstGeom>
          <a:noFill/>
          <a:ln w="0">
            <a:noFill/>
          </a:ln>
        </p:spPr>
        <p:txBody>
          <a:bodyPr lIns="91440" tIns="91440" rIns="91440" bIns="91440" anchor="b">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714960" y="2972880"/>
            <a:ext cx="4772160" cy="1437120"/>
          </a:xfrm>
          <a:prstGeom prst="rect">
            <a:avLst/>
          </a:prstGeom>
          <a:noFill/>
          <a:ln w="0">
            <a:noFill/>
          </a:ln>
        </p:spPr>
        <p:txBody>
          <a:bodyPr lIns="91440" tIns="91440" rIns="91440" bIns="91440" anchor="ctr">
            <a:noAutofit/>
          </a:bodyPr>
          <a:lstStyle/>
          <a:p>
            <a:pPr indent="0">
              <a:buNone/>
            </a:pPr>
            <a:r>
              <a:rPr lang="fr-FR" sz="3000" b="0" strike="noStrike" spc="-1">
                <a:solidFill>
                  <a:schemeClr val="dk1"/>
                </a:solidFill>
                <a:latin typeface="Arial"/>
              </a:rPr>
              <a:t>Click to edit the title text format</a:t>
            </a:r>
          </a:p>
        </p:txBody>
      </p:sp>
      <p:sp>
        <p:nvSpPr>
          <p:cNvPr id="89" name="PlaceHolder 2"/>
          <p:cNvSpPr>
            <a:spLocks noGrp="1"/>
          </p:cNvSpPr>
          <p:nvPr>
            <p:ph type="body"/>
          </p:nvPr>
        </p:nvSpPr>
        <p:spPr>
          <a:xfrm>
            <a:off x="-7920" y="-396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90" name="Google Shape;145;p26"/>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91"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92" name="Google Shape;148;p27"/>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93"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
        <p:nvSpPr>
          <p:cNvPr id="94"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2072160" y="1647720"/>
            <a:ext cx="2336040" cy="527400"/>
          </a:xfrm>
          <a:prstGeom prst="rect">
            <a:avLst/>
          </a:prstGeom>
          <a:noFill/>
          <a:ln w="0">
            <a:noFill/>
          </a:ln>
        </p:spPr>
        <p:txBody>
          <a:bodyPr lIns="91440" tIns="91440" rIns="91440" bIns="91440" anchor="ctr">
            <a:noAutofit/>
          </a:bodyPr>
          <a:lstStyle/>
          <a:p>
            <a:pPr indent="0">
              <a:buNone/>
            </a:pPr>
            <a:r>
              <a:rPr lang="fr-FR" sz="2500" b="0" strike="noStrike" spc="-1">
                <a:solidFill>
                  <a:schemeClr val="dk1"/>
                </a:solidFill>
                <a:latin typeface="Arial"/>
              </a:rPr>
              <a:t>Click to edit the title text format</a:t>
            </a:r>
          </a:p>
        </p:txBody>
      </p:sp>
      <p:sp>
        <p:nvSpPr>
          <p:cNvPr id="6" name="PlaceHolder 2"/>
          <p:cNvSpPr>
            <a:spLocks noGrp="1"/>
          </p:cNvSpPr>
          <p:nvPr>
            <p:ph type="title"/>
          </p:nvPr>
        </p:nvSpPr>
        <p:spPr>
          <a:xfrm>
            <a:off x="720000" y="1621440"/>
            <a:ext cx="1351800" cy="788760"/>
          </a:xfrm>
          <a:prstGeom prst="rect">
            <a:avLst/>
          </a:prstGeom>
          <a:noFill/>
          <a:ln w="0">
            <a:noFill/>
          </a:ln>
        </p:spPr>
        <p:txBody>
          <a:bodyPr lIns="91440" tIns="91440" rIns="91440" bIns="91440" anchor="ctr">
            <a:noAutofit/>
          </a:bodyPr>
          <a:lstStyle/>
          <a:p>
            <a:pPr indent="0" algn="ctr">
              <a:lnSpc>
                <a:spcPct val="100000"/>
              </a:lnSpc>
              <a:buNone/>
            </a:pPr>
            <a:r>
              <a:rPr lang="fr-FR" sz="5400" b="1" strike="noStrike" spc="-1">
                <a:solidFill>
                  <a:schemeClr val="dk1"/>
                </a:solidFill>
                <a:latin typeface="EB Garamond"/>
                <a:ea typeface="EB Garamond"/>
              </a:rPr>
              <a:t>xx%</a:t>
            </a:r>
            <a:endParaRPr lang="fr-FR" sz="5400" b="0" strike="noStrike" spc="-1">
              <a:solidFill>
                <a:schemeClr val="dk1"/>
              </a:solidFill>
              <a:latin typeface="Arial"/>
            </a:endParaRPr>
          </a:p>
        </p:txBody>
      </p:sp>
      <p:sp>
        <p:nvSpPr>
          <p:cNvPr id="7" name="PlaceHolder 3"/>
          <p:cNvSpPr>
            <a:spLocks noGrp="1"/>
          </p:cNvSpPr>
          <p:nvPr>
            <p:ph type="title"/>
          </p:nvPr>
        </p:nvSpPr>
        <p:spPr>
          <a:xfrm>
            <a:off x="6087600" y="1647720"/>
            <a:ext cx="2336040" cy="527400"/>
          </a:xfrm>
          <a:prstGeom prst="rect">
            <a:avLst/>
          </a:prstGeom>
          <a:noFill/>
          <a:ln w="0">
            <a:noFill/>
          </a:ln>
        </p:spPr>
        <p:txBody>
          <a:bodyPr lIns="91440" tIns="91440" rIns="91440" bIns="91440" anchor="ctr">
            <a:noAutofit/>
          </a:bodyPr>
          <a:lstStyle/>
          <a:p>
            <a:pPr indent="0">
              <a:buNone/>
            </a:pPr>
            <a:r>
              <a:rPr lang="fr-FR" sz="2500" b="0" strike="noStrike" spc="-1">
                <a:solidFill>
                  <a:schemeClr val="dk1"/>
                </a:solidFill>
                <a:latin typeface="Arial"/>
              </a:rPr>
              <a:t>Click to edit the title text format</a:t>
            </a:r>
          </a:p>
        </p:txBody>
      </p:sp>
      <p:sp>
        <p:nvSpPr>
          <p:cNvPr id="8" name="PlaceHolder 4"/>
          <p:cNvSpPr>
            <a:spLocks noGrp="1"/>
          </p:cNvSpPr>
          <p:nvPr>
            <p:ph type="title"/>
          </p:nvPr>
        </p:nvSpPr>
        <p:spPr>
          <a:xfrm>
            <a:off x="4735800" y="1621440"/>
            <a:ext cx="1351800" cy="788760"/>
          </a:xfrm>
          <a:prstGeom prst="rect">
            <a:avLst/>
          </a:prstGeom>
          <a:noFill/>
          <a:ln w="0">
            <a:noFill/>
          </a:ln>
        </p:spPr>
        <p:txBody>
          <a:bodyPr lIns="91440" tIns="91440" rIns="91440" bIns="91440" anchor="ctr">
            <a:noAutofit/>
          </a:bodyPr>
          <a:lstStyle/>
          <a:p>
            <a:pPr indent="0" algn="ctr">
              <a:lnSpc>
                <a:spcPct val="100000"/>
              </a:lnSpc>
              <a:buNone/>
            </a:pPr>
            <a:r>
              <a:rPr lang="fr-FR" sz="5400" b="1" strike="noStrike" spc="-1">
                <a:solidFill>
                  <a:schemeClr val="dk1"/>
                </a:solidFill>
                <a:latin typeface="EB Garamond"/>
                <a:ea typeface="EB Garamond"/>
              </a:rPr>
              <a:t>xx%</a:t>
            </a:r>
            <a:endParaRPr lang="fr-FR" sz="5400" b="0" strike="noStrike" spc="-1">
              <a:solidFill>
                <a:schemeClr val="dk1"/>
              </a:solidFill>
              <a:latin typeface="Arial"/>
            </a:endParaRPr>
          </a:p>
        </p:txBody>
      </p:sp>
      <p:sp>
        <p:nvSpPr>
          <p:cNvPr id="9" name="PlaceHolder 5"/>
          <p:cNvSpPr>
            <a:spLocks noGrp="1"/>
          </p:cNvSpPr>
          <p:nvPr>
            <p:ph type="title"/>
          </p:nvPr>
        </p:nvSpPr>
        <p:spPr>
          <a:xfrm>
            <a:off x="2072160" y="3441960"/>
            <a:ext cx="2336040" cy="527400"/>
          </a:xfrm>
          <a:prstGeom prst="rect">
            <a:avLst/>
          </a:prstGeom>
          <a:noFill/>
          <a:ln w="0">
            <a:noFill/>
          </a:ln>
        </p:spPr>
        <p:txBody>
          <a:bodyPr lIns="91440" tIns="91440" rIns="91440" bIns="91440" anchor="ctr">
            <a:noAutofit/>
          </a:bodyPr>
          <a:lstStyle/>
          <a:p>
            <a:pPr indent="0">
              <a:buNone/>
            </a:pPr>
            <a:r>
              <a:rPr lang="fr-FR" sz="2500" b="0" strike="noStrike" spc="-1">
                <a:solidFill>
                  <a:schemeClr val="dk1"/>
                </a:solidFill>
                <a:latin typeface="Arial"/>
              </a:rPr>
              <a:t>Click to edit the title text format</a:t>
            </a:r>
          </a:p>
        </p:txBody>
      </p:sp>
      <p:sp>
        <p:nvSpPr>
          <p:cNvPr id="10" name="PlaceHolder 6"/>
          <p:cNvSpPr>
            <a:spLocks noGrp="1"/>
          </p:cNvSpPr>
          <p:nvPr>
            <p:ph type="title"/>
          </p:nvPr>
        </p:nvSpPr>
        <p:spPr>
          <a:xfrm>
            <a:off x="720000" y="3416040"/>
            <a:ext cx="1351800" cy="788760"/>
          </a:xfrm>
          <a:prstGeom prst="rect">
            <a:avLst/>
          </a:prstGeom>
          <a:noFill/>
          <a:ln w="0">
            <a:noFill/>
          </a:ln>
        </p:spPr>
        <p:txBody>
          <a:bodyPr lIns="91440" tIns="91440" rIns="91440" bIns="91440" anchor="ctr">
            <a:noAutofit/>
          </a:bodyPr>
          <a:lstStyle/>
          <a:p>
            <a:pPr indent="0" algn="ctr">
              <a:lnSpc>
                <a:spcPct val="100000"/>
              </a:lnSpc>
              <a:buNone/>
            </a:pPr>
            <a:r>
              <a:rPr lang="fr-FR" sz="5400" b="1" strike="noStrike" spc="-1">
                <a:solidFill>
                  <a:schemeClr val="dk1"/>
                </a:solidFill>
                <a:latin typeface="EB Garamond"/>
                <a:ea typeface="EB Garamond"/>
              </a:rPr>
              <a:t>xx%</a:t>
            </a:r>
            <a:endParaRPr lang="fr-FR" sz="5400" b="0" strike="noStrike" spc="-1">
              <a:solidFill>
                <a:schemeClr val="dk1"/>
              </a:solidFill>
              <a:latin typeface="Arial"/>
            </a:endParaRPr>
          </a:p>
        </p:txBody>
      </p:sp>
      <p:sp>
        <p:nvSpPr>
          <p:cNvPr id="11" name="PlaceHolder 7"/>
          <p:cNvSpPr>
            <a:spLocks noGrp="1"/>
          </p:cNvSpPr>
          <p:nvPr>
            <p:ph type="title"/>
          </p:nvPr>
        </p:nvSpPr>
        <p:spPr>
          <a:xfrm>
            <a:off x="6087600" y="3441960"/>
            <a:ext cx="2336040" cy="527400"/>
          </a:xfrm>
          <a:prstGeom prst="rect">
            <a:avLst/>
          </a:prstGeom>
          <a:noFill/>
          <a:ln w="0">
            <a:noFill/>
          </a:ln>
        </p:spPr>
        <p:txBody>
          <a:bodyPr lIns="91440" tIns="91440" rIns="91440" bIns="91440" anchor="ctr">
            <a:noAutofit/>
          </a:bodyPr>
          <a:lstStyle/>
          <a:p>
            <a:pPr indent="0">
              <a:buNone/>
            </a:pPr>
            <a:r>
              <a:rPr lang="fr-FR" sz="2500" b="0" strike="noStrike" spc="-1">
                <a:solidFill>
                  <a:schemeClr val="dk1"/>
                </a:solidFill>
                <a:latin typeface="Arial"/>
              </a:rPr>
              <a:t>Click to edit the title text format</a:t>
            </a:r>
          </a:p>
        </p:txBody>
      </p:sp>
      <p:sp>
        <p:nvSpPr>
          <p:cNvPr id="12" name="PlaceHolder 8"/>
          <p:cNvSpPr>
            <a:spLocks noGrp="1"/>
          </p:cNvSpPr>
          <p:nvPr>
            <p:ph type="title"/>
          </p:nvPr>
        </p:nvSpPr>
        <p:spPr>
          <a:xfrm>
            <a:off x="4735800" y="3416040"/>
            <a:ext cx="1351800" cy="788760"/>
          </a:xfrm>
          <a:prstGeom prst="rect">
            <a:avLst/>
          </a:prstGeom>
          <a:noFill/>
          <a:ln w="0">
            <a:noFill/>
          </a:ln>
        </p:spPr>
        <p:txBody>
          <a:bodyPr lIns="91440" tIns="91440" rIns="91440" bIns="91440" anchor="ctr">
            <a:noAutofit/>
          </a:bodyPr>
          <a:lstStyle/>
          <a:p>
            <a:pPr indent="0" algn="ctr">
              <a:lnSpc>
                <a:spcPct val="100000"/>
              </a:lnSpc>
              <a:buNone/>
            </a:pPr>
            <a:r>
              <a:rPr lang="fr-FR" sz="5400" b="1" strike="noStrike" spc="-1">
                <a:solidFill>
                  <a:schemeClr val="dk1"/>
                </a:solidFill>
                <a:latin typeface="EB Garamond"/>
                <a:ea typeface="EB Garamond"/>
              </a:rPr>
              <a:t>xx%</a:t>
            </a:r>
            <a:endParaRPr lang="fr-FR" sz="5400" b="0" strike="noStrike" spc="-1">
              <a:solidFill>
                <a:schemeClr val="dk1"/>
              </a:solidFill>
              <a:latin typeface="Arial"/>
            </a:endParaRPr>
          </a:p>
        </p:txBody>
      </p:sp>
      <p:sp>
        <p:nvSpPr>
          <p:cNvPr id="13" name="PlaceHolder 9"/>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000" b="0" strike="noStrike" spc="-1">
                <a:solidFill>
                  <a:schemeClr val="dk1"/>
                </a:solidFill>
                <a:latin typeface="Arial"/>
              </a:rPr>
              <a:t>Click to edit the title text format</a:t>
            </a:r>
          </a:p>
        </p:txBody>
      </p:sp>
      <p:sp>
        <p:nvSpPr>
          <p:cNvPr id="14" name="Google Shape;61;p13"/>
          <p:cNvSpPr/>
          <p:nvPr/>
        </p:nvSpPr>
        <p:spPr>
          <a:xfrm>
            <a:off x="-1074240" y="-714240"/>
            <a:ext cx="1789200" cy="1789200"/>
          </a:xfrm>
          <a:prstGeom prst="ellipse">
            <a:avLst/>
          </a:prstGeom>
          <a:noFill/>
          <a:ln w="9525">
            <a:solidFill>
              <a:srgbClr val="191919"/>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15"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000" b="0" strike="noStrike" spc="-1">
                <a:solidFill>
                  <a:schemeClr val="dk1"/>
                </a:solidFill>
                <a:latin typeface="Arial"/>
              </a:rPr>
              <a:t>Click to edit the title text format</a:t>
            </a:r>
          </a:p>
        </p:txBody>
      </p:sp>
      <p:sp>
        <p:nvSpPr>
          <p:cNvPr id="16" name="Google Shape;64;p14"/>
          <p:cNvSpPr/>
          <p:nvPr/>
        </p:nvSpPr>
        <p:spPr>
          <a:xfrm>
            <a:off x="-1074240" y="-714240"/>
            <a:ext cx="1789200" cy="1789200"/>
          </a:xfrm>
          <a:prstGeom prst="ellipse">
            <a:avLst/>
          </a:prstGeom>
          <a:noFill/>
          <a:ln w="9525">
            <a:solidFill>
              <a:srgbClr val="191919"/>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17"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000" b="0" strike="noStrike" spc="-1">
                <a:solidFill>
                  <a:schemeClr val="dk1"/>
                </a:solidFill>
                <a:latin typeface="Arial"/>
              </a:rPr>
              <a:t>Click to edit the title text format</a:t>
            </a:r>
          </a:p>
        </p:txBody>
      </p:sp>
      <p:sp>
        <p:nvSpPr>
          <p:cNvPr id="18" name="Google Shape;67;p15"/>
          <p:cNvSpPr/>
          <p:nvPr/>
        </p:nvSpPr>
        <p:spPr>
          <a:xfrm>
            <a:off x="8191080" y="3974760"/>
            <a:ext cx="1725480" cy="1725480"/>
          </a:xfrm>
          <a:prstGeom prst="ellipse">
            <a:avLst/>
          </a:prstGeom>
          <a:noFill/>
          <a:ln w="9525">
            <a:solidFill>
              <a:srgbClr val="191919"/>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 name="Google Shape;68;p15"/>
          <p:cNvSpPr/>
          <p:nvPr/>
        </p:nvSpPr>
        <p:spPr>
          <a:xfrm>
            <a:off x="-555840" y="4052160"/>
            <a:ext cx="1725480" cy="1725480"/>
          </a:xfrm>
          <a:prstGeom prst="ellipse">
            <a:avLst/>
          </a:prstGeom>
          <a:noFill/>
          <a:ln w="9525">
            <a:solidFill>
              <a:srgbClr val="191919"/>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21" name="PlaceHolder 1"/>
          <p:cNvSpPr>
            <a:spLocks noGrp="1"/>
          </p:cNvSpPr>
          <p:nvPr>
            <p:ph type="body"/>
          </p:nvPr>
        </p:nvSpPr>
        <p:spPr>
          <a:xfrm>
            <a:off x="5380560" y="534960"/>
            <a:ext cx="3086640" cy="4073040"/>
          </a:xfrm>
          <a:prstGeom prst="rect">
            <a:avLst/>
          </a:prstGeom>
          <a:noFill/>
          <a:ln w="0">
            <a:noFill/>
          </a:ln>
        </p:spPr>
        <p:txBody>
          <a:bodyPr lIns="90000" tIns="45000" rIns="90000" bIns="45000" anchor="t">
            <a:normAutofit fontScale="62222" lnSpcReduction="10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22" name="Google Shape;72;p16"/>
          <p:cNvSpPr/>
          <p:nvPr/>
        </p:nvSpPr>
        <p:spPr>
          <a:xfrm>
            <a:off x="-1074240" y="-743400"/>
            <a:ext cx="1789200" cy="1789200"/>
          </a:xfrm>
          <a:prstGeom prst="ellipse">
            <a:avLst/>
          </a:prstGeom>
          <a:noFill/>
          <a:ln w="9525">
            <a:solidFill>
              <a:srgbClr val="191919"/>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 name="PlaceHolder 2"/>
          <p:cNvSpPr>
            <a:spLocks noGrp="1"/>
          </p:cNvSpPr>
          <p:nvPr>
            <p:ph type="title"/>
          </p:nvPr>
        </p:nvSpPr>
        <p:spPr>
          <a:xfrm>
            <a:off x="676440" y="534960"/>
            <a:ext cx="4527000" cy="1334520"/>
          </a:xfrm>
          <a:prstGeom prst="rect">
            <a:avLst/>
          </a:prstGeom>
          <a:noFill/>
          <a:ln w="0">
            <a:noFill/>
          </a:ln>
        </p:spPr>
        <p:txBody>
          <a:bodyPr lIns="91440" tIns="91440" rIns="91440" bIns="91440" anchor="b">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24" name="PlaceHolder 1"/>
          <p:cNvSpPr>
            <a:spLocks noGrp="1"/>
          </p:cNvSpPr>
          <p:nvPr>
            <p:ph type="title"/>
          </p:nvPr>
        </p:nvSpPr>
        <p:spPr>
          <a:xfrm>
            <a:off x="720000" y="2669040"/>
            <a:ext cx="2336040" cy="527400"/>
          </a:xfrm>
          <a:prstGeom prst="rect">
            <a:avLst/>
          </a:prstGeom>
          <a:noFill/>
          <a:ln w="0">
            <a:noFill/>
          </a:ln>
        </p:spPr>
        <p:txBody>
          <a:bodyPr lIns="91440" tIns="91440" rIns="91440" bIns="91440" anchor="ctr">
            <a:noAutofit/>
          </a:bodyPr>
          <a:lstStyle/>
          <a:p>
            <a:pPr indent="0">
              <a:buNone/>
            </a:pPr>
            <a:r>
              <a:rPr lang="fr-FR" sz="2500" b="0" strike="noStrike" spc="-1">
                <a:solidFill>
                  <a:schemeClr val="dk1"/>
                </a:solidFill>
                <a:latin typeface="Arial"/>
              </a:rPr>
              <a:t>Click to edit the title text format</a:t>
            </a:r>
          </a:p>
        </p:txBody>
      </p:sp>
      <p:sp>
        <p:nvSpPr>
          <p:cNvPr id="25" name="PlaceHolder 2"/>
          <p:cNvSpPr>
            <a:spLocks noGrp="1"/>
          </p:cNvSpPr>
          <p:nvPr>
            <p:ph type="title"/>
          </p:nvPr>
        </p:nvSpPr>
        <p:spPr>
          <a:xfrm>
            <a:off x="3403800" y="2669040"/>
            <a:ext cx="2336040" cy="527400"/>
          </a:xfrm>
          <a:prstGeom prst="rect">
            <a:avLst/>
          </a:prstGeom>
          <a:noFill/>
          <a:ln w="0">
            <a:noFill/>
          </a:ln>
        </p:spPr>
        <p:txBody>
          <a:bodyPr lIns="91440" tIns="91440" rIns="91440" bIns="91440" anchor="ctr">
            <a:noAutofit/>
          </a:bodyPr>
          <a:lstStyle/>
          <a:p>
            <a:pPr indent="0">
              <a:buNone/>
            </a:pPr>
            <a:r>
              <a:rPr lang="fr-FR" sz="2500" b="0" strike="noStrike" spc="-1">
                <a:solidFill>
                  <a:schemeClr val="dk1"/>
                </a:solidFill>
                <a:latin typeface="Arial"/>
              </a:rPr>
              <a:t>Click to edit the title text format</a:t>
            </a:r>
          </a:p>
        </p:txBody>
      </p:sp>
      <p:sp>
        <p:nvSpPr>
          <p:cNvPr id="26" name="PlaceHolder 3"/>
          <p:cNvSpPr>
            <a:spLocks noGrp="1"/>
          </p:cNvSpPr>
          <p:nvPr>
            <p:ph type="title"/>
          </p:nvPr>
        </p:nvSpPr>
        <p:spPr>
          <a:xfrm>
            <a:off x="6087600" y="2669040"/>
            <a:ext cx="2336040" cy="527400"/>
          </a:xfrm>
          <a:prstGeom prst="rect">
            <a:avLst/>
          </a:prstGeom>
          <a:noFill/>
          <a:ln w="0">
            <a:noFill/>
          </a:ln>
        </p:spPr>
        <p:txBody>
          <a:bodyPr lIns="91440" tIns="91440" rIns="91440" bIns="91440" anchor="ctr">
            <a:noAutofit/>
          </a:bodyPr>
          <a:lstStyle/>
          <a:p>
            <a:pPr indent="0">
              <a:buNone/>
            </a:pPr>
            <a:r>
              <a:rPr lang="fr-FR" sz="2500" b="0" strike="noStrike" spc="-1">
                <a:solidFill>
                  <a:schemeClr val="dk1"/>
                </a:solidFill>
                <a:latin typeface="Arial"/>
              </a:rPr>
              <a:t>Click to edit the title text format</a:t>
            </a:r>
          </a:p>
        </p:txBody>
      </p:sp>
      <p:sp>
        <p:nvSpPr>
          <p:cNvPr id="27" name="PlaceHolder 4"/>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000" b="0" strike="noStrike" spc="-1">
                <a:solidFill>
                  <a:schemeClr val="dk1"/>
                </a:solidFill>
                <a:latin typeface="Arial"/>
              </a:rPr>
              <a:t>Click to edit the title text format</a:t>
            </a:r>
          </a:p>
        </p:txBody>
      </p:sp>
      <p:sp>
        <p:nvSpPr>
          <p:cNvPr id="28" name="Google Shape;83;p17"/>
          <p:cNvSpPr/>
          <p:nvPr/>
        </p:nvSpPr>
        <p:spPr>
          <a:xfrm>
            <a:off x="8084160" y="-1069560"/>
            <a:ext cx="1725480" cy="1725480"/>
          </a:xfrm>
          <a:prstGeom prst="ellipse">
            <a:avLst/>
          </a:prstGeom>
          <a:noFill/>
          <a:ln w="9525">
            <a:solidFill>
              <a:srgbClr val="191919"/>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9" name="Google Shape;84;p17"/>
          <p:cNvSpPr/>
          <p:nvPr/>
        </p:nvSpPr>
        <p:spPr>
          <a:xfrm>
            <a:off x="8493120" y="115560"/>
            <a:ext cx="1725480" cy="1725480"/>
          </a:xfrm>
          <a:prstGeom prst="ellipse">
            <a:avLst/>
          </a:prstGeom>
          <a:noFill/>
          <a:ln w="9525">
            <a:solidFill>
              <a:srgbClr val="191919"/>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
        <p:cNvGrpSpPr/>
        <p:nvPr/>
      </p:nvGrpSpPr>
      <p:grpSpPr>
        <a:xfrm>
          <a:off x="0" y="0"/>
          <a:ext cx="0" cy="0"/>
          <a:chOff x="0" y="0"/>
          <a:chExt cx="0" cy="0"/>
        </a:xfrm>
      </p:grpSpPr>
      <p:sp>
        <p:nvSpPr>
          <p:cNvPr id="30" name="PlaceHolder 1"/>
          <p:cNvSpPr>
            <a:spLocks noGrp="1"/>
          </p:cNvSpPr>
          <p:nvPr>
            <p:ph type="title"/>
          </p:nvPr>
        </p:nvSpPr>
        <p:spPr>
          <a:xfrm>
            <a:off x="1494360" y="1681560"/>
            <a:ext cx="2269440" cy="527400"/>
          </a:xfrm>
          <a:prstGeom prst="rect">
            <a:avLst/>
          </a:prstGeom>
          <a:noFill/>
          <a:ln w="0">
            <a:noFill/>
          </a:ln>
        </p:spPr>
        <p:txBody>
          <a:bodyPr lIns="91440" tIns="91440" rIns="91440" bIns="91440" anchor="ctr">
            <a:noAutofit/>
          </a:bodyPr>
          <a:lstStyle/>
          <a:p>
            <a:pPr indent="0">
              <a:buNone/>
            </a:pPr>
            <a:r>
              <a:rPr lang="fr-FR" sz="2500" b="0" strike="noStrike" spc="-1">
                <a:solidFill>
                  <a:schemeClr val="dk1"/>
                </a:solidFill>
                <a:latin typeface="Arial"/>
              </a:rPr>
              <a:t>Click to edit the title text format</a:t>
            </a:r>
          </a:p>
        </p:txBody>
      </p:sp>
      <p:sp>
        <p:nvSpPr>
          <p:cNvPr id="31" name="PlaceHolder 2"/>
          <p:cNvSpPr>
            <a:spLocks noGrp="1"/>
          </p:cNvSpPr>
          <p:nvPr>
            <p:ph type="title"/>
          </p:nvPr>
        </p:nvSpPr>
        <p:spPr>
          <a:xfrm>
            <a:off x="5379480" y="1681560"/>
            <a:ext cx="2269440" cy="527400"/>
          </a:xfrm>
          <a:prstGeom prst="rect">
            <a:avLst/>
          </a:prstGeom>
          <a:noFill/>
          <a:ln w="0">
            <a:noFill/>
          </a:ln>
        </p:spPr>
        <p:txBody>
          <a:bodyPr lIns="91440" tIns="91440" rIns="91440" bIns="91440" anchor="ctr">
            <a:noAutofit/>
          </a:bodyPr>
          <a:lstStyle/>
          <a:p>
            <a:pPr indent="0">
              <a:buNone/>
            </a:pPr>
            <a:r>
              <a:rPr lang="fr-FR" sz="2500" b="0" strike="noStrike" spc="-1">
                <a:solidFill>
                  <a:schemeClr val="dk1"/>
                </a:solidFill>
                <a:latin typeface="Arial"/>
              </a:rPr>
              <a:t>Click to edit the title text format</a:t>
            </a:r>
          </a:p>
        </p:txBody>
      </p:sp>
      <p:sp>
        <p:nvSpPr>
          <p:cNvPr id="32" name="PlaceHolder 3"/>
          <p:cNvSpPr>
            <a:spLocks noGrp="1"/>
          </p:cNvSpPr>
          <p:nvPr>
            <p:ph type="title"/>
          </p:nvPr>
        </p:nvSpPr>
        <p:spPr>
          <a:xfrm>
            <a:off x="1494360" y="3461040"/>
            <a:ext cx="2269440" cy="527400"/>
          </a:xfrm>
          <a:prstGeom prst="rect">
            <a:avLst/>
          </a:prstGeom>
          <a:noFill/>
          <a:ln w="0">
            <a:noFill/>
          </a:ln>
        </p:spPr>
        <p:txBody>
          <a:bodyPr lIns="91440" tIns="91440" rIns="91440" bIns="91440" anchor="ctr">
            <a:noAutofit/>
          </a:bodyPr>
          <a:lstStyle/>
          <a:p>
            <a:pPr indent="0">
              <a:buNone/>
            </a:pPr>
            <a:r>
              <a:rPr lang="fr-FR" sz="2500" b="0" strike="noStrike" spc="-1">
                <a:solidFill>
                  <a:schemeClr val="dk1"/>
                </a:solidFill>
                <a:latin typeface="Arial"/>
              </a:rPr>
              <a:t>Click to edit the title text format</a:t>
            </a:r>
          </a:p>
        </p:txBody>
      </p:sp>
      <p:sp>
        <p:nvSpPr>
          <p:cNvPr id="33" name="PlaceHolder 4"/>
          <p:cNvSpPr>
            <a:spLocks noGrp="1"/>
          </p:cNvSpPr>
          <p:nvPr>
            <p:ph type="title"/>
          </p:nvPr>
        </p:nvSpPr>
        <p:spPr>
          <a:xfrm>
            <a:off x="5379480" y="3689640"/>
            <a:ext cx="2269440" cy="527400"/>
          </a:xfrm>
          <a:prstGeom prst="rect">
            <a:avLst/>
          </a:prstGeom>
          <a:noFill/>
          <a:ln w="0">
            <a:noFill/>
          </a:ln>
        </p:spPr>
        <p:txBody>
          <a:bodyPr lIns="91440" tIns="91440" rIns="91440" bIns="91440" anchor="ctr">
            <a:noAutofit/>
          </a:bodyPr>
          <a:lstStyle/>
          <a:p>
            <a:pPr indent="0">
              <a:buNone/>
            </a:pPr>
            <a:r>
              <a:rPr lang="fr-FR" sz="2500" b="0" strike="noStrike" spc="-1">
                <a:solidFill>
                  <a:schemeClr val="dk1"/>
                </a:solidFill>
                <a:latin typeface="Arial"/>
              </a:rPr>
              <a:t>Click to edit the title text format</a:t>
            </a:r>
          </a:p>
        </p:txBody>
      </p:sp>
      <p:sp>
        <p:nvSpPr>
          <p:cNvPr id="34" name="PlaceHolder 5"/>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000" b="0" strike="noStrike" spc="-1">
                <a:solidFill>
                  <a:schemeClr val="dk1"/>
                </a:solidFill>
                <a:latin typeface="Arial"/>
              </a:rPr>
              <a:t>Click to edit the title text format</a:t>
            </a:r>
          </a:p>
        </p:txBody>
      </p:sp>
      <p:sp>
        <p:nvSpPr>
          <p:cNvPr id="35" name="Google Shape;95;p18"/>
          <p:cNvSpPr/>
          <p:nvPr/>
        </p:nvSpPr>
        <p:spPr>
          <a:xfrm>
            <a:off x="8084160" y="-1069560"/>
            <a:ext cx="1725480" cy="1725480"/>
          </a:xfrm>
          <a:prstGeom prst="ellipse">
            <a:avLst/>
          </a:prstGeom>
          <a:noFill/>
          <a:ln w="9525">
            <a:solidFill>
              <a:srgbClr val="191919"/>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6" name="Google Shape;96;p18"/>
          <p:cNvSpPr/>
          <p:nvPr/>
        </p:nvSpPr>
        <p:spPr>
          <a:xfrm>
            <a:off x="8493120" y="115560"/>
            <a:ext cx="1725480" cy="1725480"/>
          </a:xfrm>
          <a:prstGeom prst="ellipse">
            <a:avLst/>
          </a:prstGeom>
          <a:noFill/>
          <a:ln w="9525">
            <a:solidFill>
              <a:srgbClr val="191919"/>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pic>
        <p:nvPicPr>
          <p:cNvPr id="95" name="Google Shape;155;p28"/>
          <p:cNvPicPr/>
          <p:nvPr/>
        </p:nvPicPr>
        <p:blipFill>
          <a:blip r:embed="rId3"/>
          <a:srcRect t="20865" b="38210"/>
          <a:stretch/>
        </p:blipFill>
        <p:spPr>
          <a:xfrm>
            <a:off x="0" y="-817560"/>
            <a:ext cx="9143640" cy="2493720"/>
          </a:xfrm>
          <a:prstGeom prst="rect">
            <a:avLst/>
          </a:prstGeom>
          <a:ln w="0">
            <a:noFill/>
          </a:ln>
        </p:spPr>
      </p:pic>
      <p:sp>
        <p:nvSpPr>
          <p:cNvPr id="96" name="PlaceHolder 1"/>
          <p:cNvSpPr>
            <a:spLocks noGrp="1"/>
          </p:cNvSpPr>
          <p:nvPr>
            <p:ph type="title"/>
          </p:nvPr>
        </p:nvSpPr>
        <p:spPr>
          <a:xfrm>
            <a:off x="495360" y="1386000"/>
            <a:ext cx="7981560" cy="1447560"/>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r>
              <a:rPr lang="en" sz="6300" b="1" strike="noStrike" spc="-1" dirty="0">
                <a:solidFill>
                  <a:schemeClr val="dk1"/>
                </a:solidFill>
                <a:latin typeface="EB Garamond"/>
                <a:ea typeface="EB Garamond"/>
              </a:rPr>
              <a:t>Breast Cancer Detection</a:t>
            </a:r>
            <a:endParaRPr lang="fr-FR" sz="6300" b="0" strike="noStrike" spc="-1" dirty="0">
              <a:solidFill>
                <a:schemeClr val="dk1"/>
              </a:solidFill>
              <a:latin typeface="Arial"/>
            </a:endParaRPr>
          </a:p>
        </p:txBody>
      </p:sp>
      <p:sp>
        <p:nvSpPr>
          <p:cNvPr id="97" name="PlaceHolder 2"/>
          <p:cNvSpPr>
            <a:spLocks noGrp="1"/>
          </p:cNvSpPr>
          <p:nvPr>
            <p:ph type="subTitle"/>
          </p:nvPr>
        </p:nvSpPr>
        <p:spPr>
          <a:xfrm>
            <a:off x="495360" y="2394442"/>
            <a:ext cx="6676560" cy="485280"/>
          </a:xfrm>
          <a:prstGeom prst="rect">
            <a:avLst/>
          </a:prstGeom>
          <a:noFill/>
          <a:ln w="0">
            <a:noFill/>
          </a:ln>
        </p:spPr>
        <p:txBody>
          <a:bodyPr lIns="91440" tIns="91440" rIns="91440" bIns="91440" anchor="ctr">
            <a:normAutofit/>
          </a:bodyPr>
          <a:lstStyle/>
          <a:p>
            <a:pPr indent="0">
              <a:lnSpc>
                <a:spcPct val="100000"/>
              </a:lnSpc>
              <a:buNone/>
              <a:tabLst>
                <a:tab pos="0" algn="l"/>
              </a:tabLst>
            </a:pPr>
            <a:r>
              <a:rPr lang="en" sz="1600" spc="-1" dirty="0">
                <a:solidFill>
                  <a:schemeClr val="dk1"/>
                </a:solidFill>
                <a:latin typeface="Lexend Deca Light"/>
              </a:rPr>
              <a:t>Using Machine </a:t>
            </a:r>
            <a:r>
              <a:rPr lang="en-IN" sz="1600" spc="-1" dirty="0">
                <a:solidFill>
                  <a:schemeClr val="dk1"/>
                </a:solidFill>
                <a:latin typeface="Lexend Deca Light"/>
              </a:rPr>
              <a:t>Learning </a:t>
            </a:r>
            <a:endParaRPr lang="en-US" sz="1600" b="0" strike="noStrike" spc="-1" dirty="0">
              <a:solidFill>
                <a:srgbClr val="000000"/>
              </a:solidFill>
              <a:latin typeface="OpenSymbol"/>
            </a:endParaRPr>
          </a:p>
        </p:txBody>
      </p:sp>
      <p:sp>
        <p:nvSpPr>
          <p:cNvPr id="98" name="Google Shape;158;p28"/>
          <p:cNvSpPr/>
          <p:nvPr/>
        </p:nvSpPr>
        <p:spPr>
          <a:xfrm>
            <a:off x="-619200" y="352440"/>
            <a:ext cx="1323720" cy="1323720"/>
          </a:xfrm>
          <a:prstGeom prst="rect">
            <a:avLst/>
          </a:prstGeom>
          <a:noFill/>
          <a:ln w="0">
            <a:noFill/>
          </a:ln>
        </p:spPr>
        <p:style>
          <a:lnRef idx="0">
            <a:scrgbClr r="0" g="0" b="0"/>
          </a:lnRef>
          <a:fillRef idx="0">
            <a:scrgbClr r="0" g="0" b="0"/>
          </a:fillRef>
          <a:effectRef idx="0">
            <a:scrgbClr r="0" g="0" b="0"/>
          </a:effectRef>
          <a:fontRef idx="minor"/>
        </p:style>
        <p:txBody>
          <a:bodyPr lIns="870823080" tIns="662040" rIns="870823080" bIns="662040" anchor="t">
            <a:spAutoFit/>
          </a:bodyPr>
          <a:lstStyle/>
          <a:p>
            <a:pPr defTabSz="914400">
              <a:lnSpc>
                <a:spcPct val="100000"/>
              </a:lnSpc>
              <a:tabLst>
                <a:tab pos="0" algn="l"/>
              </a:tabLst>
            </a:pPr>
            <a:endParaRPr lang="fr-FR" sz="1800" b="0" strike="noStrike" spc="-1">
              <a:solidFill>
                <a:schemeClr val="dk1"/>
              </a:solidFill>
              <a:latin typeface="Arial"/>
            </a:endParaRPr>
          </a:p>
        </p:txBody>
      </p:sp>
      <p:sp>
        <p:nvSpPr>
          <p:cNvPr id="99" name="Google Shape;159;p28"/>
          <p:cNvSpPr/>
          <p:nvPr/>
        </p:nvSpPr>
        <p:spPr>
          <a:xfrm>
            <a:off x="-276120" y="-638280"/>
            <a:ext cx="1323720" cy="1323720"/>
          </a:xfrm>
          <a:prstGeom prst="rect">
            <a:avLst/>
          </a:prstGeom>
          <a:noFill/>
          <a:ln w="0">
            <a:noFill/>
          </a:ln>
        </p:spPr>
        <p:style>
          <a:lnRef idx="0">
            <a:scrgbClr r="0" g="0" b="0"/>
          </a:lnRef>
          <a:fillRef idx="0">
            <a:scrgbClr r="0" g="0" b="0"/>
          </a:fillRef>
          <a:effectRef idx="0">
            <a:scrgbClr r="0" g="0" b="0"/>
          </a:effectRef>
          <a:fontRef idx="minor"/>
        </p:style>
        <p:txBody>
          <a:bodyPr lIns="870823080" tIns="662040" rIns="870823080" bIns="662040" anchor="t">
            <a:spAutoFit/>
          </a:bodyPr>
          <a:lstStyle/>
          <a:p>
            <a:pPr defTabSz="914400">
              <a:lnSpc>
                <a:spcPct val="100000"/>
              </a:lnSpc>
              <a:tabLst>
                <a:tab pos="0" algn="l"/>
              </a:tabLst>
            </a:pPr>
            <a:endParaRPr lang="fr-FR" sz="1800" b="0" strike="noStrike" spc="-1">
              <a:solidFill>
                <a:schemeClr val="dk1"/>
              </a:solidFill>
              <a:latin typeface="Arial"/>
            </a:endParaRPr>
          </a:p>
        </p:txBody>
      </p:sp>
      <p:sp>
        <p:nvSpPr>
          <p:cNvPr id="100" name="Google Shape;160;p28"/>
          <p:cNvSpPr/>
          <p:nvPr/>
        </p:nvSpPr>
        <p:spPr>
          <a:xfrm>
            <a:off x="8362800" y="4219560"/>
            <a:ext cx="247320" cy="247320"/>
          </a:xfrm>
          <a:prstGeom prst="rect">
            <a:avLst/>
          </a:prstGeom>
          <a:noFill/>
          <a:ln w="0">
            <a:noFill/>
          </a:ln>
        </p:spPr>
        <p:style>
          <a:lnRef idx="0">
            <a:scrgbClr r="0" g="0" b="0"/>
          </a:lnRef>
          <a:fillRef idx="0">
            <a:scrgbClr r="0" g="0" b="0"/>
          </a:fillRef>
          <a:effectRef idx="0">
            <a:scrgbClr r="0" g="0" b="0"/>
          </a:effectRef>
          <a:fontRef idx="minor"/>
        </p:style>
        <p:txBody>
          <a:bodyPr lIns="870823080" tIns="123840" rIns="870823080" bIns="123840" anchor="t">
            <a:spAutoFit/>
          </a:bodyPr>
          <a:lstStyle/>
          <a:p>
            <a:pPr defTabSz="914400">
              <a:lnSpc>
                <a:spcPct val="100000"/>
              </a:lnSpc>
              <a:tabLst>
                <a:tab pos="0" algn="l"/>
              </a:tabLst>
            </a:pPr>
            <a:endParaRPr lang="fr-FR" sz="1800" b="0" strike="noStrike" spc="-1">
              <a:solidFill>
                <a:schemeClr val="dk1"/>
              </a:solidFill>
              <a:latin typeface="Arial"/>
            </a:endParaRPr>
          </a:p>
        </p:txBody>
      </p:sp>
      <p:sp>
        <p:nvSpPr>
          <p:cNvPr id="101" name="Google Shape;161;p28"/>
          <p:cNvSpPr/>
          <p:nvPr/>
        </p:nvSpPr>
        <p:spPr>
          <a:xfrm>
            <a:off x="8296200" y="4448160"/>
            <a:ext cx="180720" cy="180720"/>
          </a:xfrm>
          <a:prstGeom prst="rect">
            <a:avLst/>
          </a:prstGeom>
          <a:noFill/>
          <a:ln w="0">
            <a:noFill/>
          </a:ln>
        </p:spPr>
        <p:style>
          <a:lnRef idx="0">
            <a:scrgbClr r="0" g="0" b="0"/>
          </a:lnRef>
          <a:fillRef idx="0">
            <a:scrgbClr r="0" g="0" b="0"/>
          </a:fillRef>
          <a:effectRef idx="0">
            <a:scrgbClr r="0" g="0" b="0"/>
          </a:effectRef>
          <a:fontRef idx="minor"/>
        </p:style>
        <p:txBody>
          <a:bodyPr lIns="870823080" tIns="90360" rIns="870823080" bIns="90360" anchor="t">
            <a:spAutoFit/>
          </a:bodyPr>
          <a:lstStyle/>
          <a:p>
            <a:pPr defTabSz="914400">
              <a:lnSpc>
                <a:spcPct val="100000"/>
              </a:lnSpc>
              <a:tabLst>
                <a:tab pos="0" algn="l"/>
              </a:tabLst>
            </a:pPr>
            <a:endParaRPr lang="fr-FR" sz="1800" b="0" strike="noStrike" spc="-1">
              <a:solidFill>
                <a:schemeClr val="dk1"/>
              </a:solidFill>
              <a:latin typeface="Arial"/>
            </a:endParaRPr>
          </a:p>
        </p:txBody>
      </p:sp>
      <p:cxnSp>
        <p:nvCxnSpPr>
          <p:cNvPr id="102" name="Google Shape;162;p28"/>
          <p:cNvCxnSpPr/>
          <p:nvPr/>
        </p:nvCxnSpPr>
        <p:spPr>
          <a:xfrm>
            <a:off x="-38880" y="1666478"/>
            <a:ext cx="9182880" cy="360"/>
          </a:xfrm>
          <a:prstGeom prst="straightConnector1">
            <a:avLst/>
          </a:prstGeom>
          <a:ln w="9525">
            <a:solidFill>
              <a:srgbClr val="191919"/>
            </a:solidFill>
            <a:round/>
          </a:ln>
        </p:spPr>
      </p:cxnSp>
      <p:sp>
        <p:nvSpPr>
          <p:cNvPr id="3" name="TextBox 2">
            <a:extLst>
              <a:ext uri="{FF2B5EF4-FFF2-40B4-BE49-F238E27FC236}">
                <a16:creationId xmlns:a16="http://schemas.microsoft.com/office/drawing/2014/main" id="{3AE0CEA3-6835-FE19-CBE2-59A6D521476E}"/>
              </a:ext>
            </a:extLst>
          </p:cNvPr>
          <p:cNvSpPr txBox="1"/>
          <p:nvPr/>
        </p:nvSpPr>
        <p:spPr>
          <a:xfrm>
            <a:off x="4946650" y="3203897"/>
            <a:ext cx="4076700" cy="2031325"/>
          </a:xfrm>
          <a:prstGeom prst="rect">
            <a:avLst/>
          </a:prstGeom>
          <a:noFill/>
        </p:spPr>
        <p:txBody>
          <a:bodyPr wrap="square" rtlCol="0">
            <a:spAutoFit/>
          </a:bodyPr>
          <a:lstStyle/>
          <a:p>
            <a:pPr marL="0" rtl="0" eaLnBrk="1" fontAlgn="t" latinLnBrk="0" hangingPunct="1">
              <a:buNone/>
            </a:pPr>
            <a:r>
              <a:rPr lang="en-US" sz="1800" b="1" i="0" u="none" strike="noStrike" kern="1200" dirty="0">
                <a:solidFill>
                  <a:srgbClr val="191919"/>
                </a:solidFill>
                <a:effectLst/>
                <a:latin typeface="EB Garamond" panose="00000500000000000000" pitchFamily="2" charset="0"/>
                <a:ea typeface="EB Garamond" panose="00000500000000000000" pitchFamily="2" charset="0"/>
              </a:rPr>
              <a:t>JAISH NAWED</a:t>
            </a:r>
            <a:r>
              <a:rPr lang="en-IN" dirty="0">
                <a:latin typeface="Arial" panose="020B0604020202020204" pitchFamily="34" charset="0"/>
              </a:rPr>
              <a:t> -  </a:t>
            </a:r>
            <a:r>
              <a:rPr lang="en-US" sz="1800" b="1" i="0" u="none" strike="noStrike" kern="1200" dirty="0">
                <a:solidFill>
                  <a:srgbClr val="191919"/>
                </a:solidFill>
                <a:effectLst/>
                <a:latin typeface="EB Garamond" panose="00000500000000000000" pitchFamily="2" charset="0"/>
                <a:ea typeface="EB Garamond" panose="00000500000000000000" pitchFamily="2" charset="0"/>
              </a:rPr>
              <a:t>22052731</a:t>
            </a:r>
            <a:endParaRPr lang="en-IN" sz="1800" b="0" i="0" u="none" strike="noStrike" dirty="0">
              <a:effectLst/>
              <a:latin typeface="Arial" panose="020B0604020202020204" pitchFamily="34" charset="0"/>
            </a:endParaRPr>
          </a:p>
          <a:p>
            <a:pPr marL="0" rtl="0" eaLnBrk="1" fontAlgn="t" latinLnBrk="0" hangingPunct="1">
              <a:buNone/>
            </a:pPr>
            <a:r>
              <a:rPr lang="en-US" sz="1800" b="1" i="0" u="none" strike="noStrike" kern="1200" dirty="0">
                <a:solidFill>
                  <a:srgbClr val="191919"/>
                </a:solidFill>
                <a:effectLst/>
                <a:latin typeface="EB Garamond" panose="00000500000000000000" pitchFamily="2" charset="0"/>
                <a:ea typeface="EB Garamond" panose="00000500000000000000" pitchFamily="2" charset="0"/>
              </a:rPr>
              <a:t>MOHAMMAD AAS KHAN</a:t>
            </a:r>
            <a:r>
              <a:rPr lang="en-IN" dirty="0">
                <a:latin typeface="Arial" panose="020B0604020202020204" pitchFamily="34" charset="0"/>
              </a:rPr>
              <a:t>- </a:t>
            </a:r>
            <a:r>
              <a:rPr lang="en-US" sz="1800" b="1" i="0" u="none" strike="noStrike" kern="1200" dirty="0">
                <a:solidFill>
                  <a:srgbClr val="191919"/>
                </a:solidFill>
                <a:effectLst/>
                <a:latin typeface="EB Garamond" panose="00000500000000000000" pitchFamily="2" charset="0"/>
                <a:ea typeface="EB Garamond" panose="00000500000000000000" pitchFamily="2" charset="0"/>
              </a:rPr>
              <a:t>22052561</a:t>
            </a:r>
            <a:endParaRPr lang="en-IN" sz="1800" b="0" i="0" u="none" strike="noStrike" dirty="0">
              <a:effectLst/>
              <a:latin typeface="Arial" panose="020B0604020202020204" pitchFamily="34" charset="0"/>
            </a:endParaRPr>
          </a:p>
          <a:p>
            <a:pPr marL="0" rtl="0" eaLnBrk="1" fontAlgn="t" latinLnBrk="0" hangingPunct="1">
              <a:buNone/>
            </a:pPr>
            <a:r>
              <a:rPr lang="en-US" sz="1800" b="1" i="0" u="none" strike="noStrike" kern="1200" dirty="0">
                <a:solidFill>
                  <a:srgbClr val="191919"/>
                </a:solidFill>
                <a:effectLst/>
                <a:latin typeface="EB Garamond" panose="00000500000000000000" pitchFamily="2" charset="0"/>
                <a:ea typeface="EB Garamond" panose="00000500000000000000" pitchFamily="2" charset="0"/>
              </a:rPr>
              <a:t>NASER AHMAD</a:t>
            </a:r>
            <a:r>
              <a:rPr lang="en-IN" dirty="0">
                <a:latin typeface="Arial" panose="020B0604020202020204" pitchFamily="34" charset="0"/>
              </a:rPr>
              <a:t> -  </a:t>
            </a:r>
            <a:r>
              <a:rPr lang="en-US" sz="1800" b="1" i="0" u="none" strike="noStrike" kern="1200" dirty="0">
                <a:solidFill>
                  <a:srgbClr val="191919"/>
                </a:solidFill>
                <a:effectLst/>
                <a:latin typeface="EB Garamond" panose="00000500000000000000" pitchFamily="2" charset="0"/>
                <a:ea typeface="EB Garamond" panose="00000500000000000000" pitchFamily="2" charset="0"/>
              </a:rPr>
              <a:t>22052741</a:t>
            </a:r>
            <a:endParaRPr lang="en-IN" sz="1800" b="0" i="0" u="none" strike="noStrike" dirty="0">
              <a:effectLst/>
              <a:latin typeface="Arial" panose="020B0604020202020204" pitchFamily="34" charset="0"/>
            </a:endParaRPr>
          </a:p>
          <a:p>
            <a:pPr marL="0" rtl="0" eaLnBrk="1" fontAlgn="t" latinLnBrk="0" hangingPunct="1">
              <a:buNone/>
            </a:pPr>
            <a:r>
              <a:rPr lang="en-US" sz="1800" b="1" i="0" u="none" strike="noStrike" kern="1200" dirty="0">
                <a:solidFill>
                  <a:srgbClr val="191919"/>
                </a:solidFill>
                <a:effectLst/>
                <a:latin typeface="EB Garamond" panose="00000500000000000000" pitchFamily="2" charset="0"/>
                <a:ea typeface="EB Garamond" panose="00000500000000000000" pitchFamily="2" charset="0"/>
              </a:rPr>
              <a:t>SNIGHDHA</a:t>
            </a:r>
            <a:r>
              <a:rPr lang="en-IN" dirty="0">
                <a:latin typeface="Arial" panose="020B0604020202020204" pitchFamily="34" charset="0"/>
              </a:rPr>
              <a:t> - </a:t>
            </a:r>
            <a:r>
              <a:rPr lang="en-US" sz="1800" b="1" i="0" u="none" strike="noStrike" kern="1200" dirty="0">
                <a:solidFill>
                  <a:srgbClr val="191919"/>
                </a:solidFill>
                <a:effectLst/>
                <a:latin typeface="EB Garamond" panose="00000500000000000000" pitchFamily="2" charset="0"/>
                <a:ea typeface="EB Garamond" panose="00000500000000000000" pitchFamily="2" charset="0"/>
              </a:rPr>
              <a:t>22052680</a:t>
            </a:r>
            <a:endParaRPr lang="en-IN" sz="1800" b="0" i="0" u="none" strike="noStrike" dirty="0">
              <a:effectLst/>
              <a:latin typeface="Arial" panose="020B0604020202020204" pitchFamily="34" charset="0"/>
            </a:endParaRPr>
          </a:p>
          <a:p>
            <a:pPr marL="0" rtl="0" eaLnBrk="1" fontAlgn="t" latinLnBrk="0" hangingPunct="1">
              <a:buNone/>
            </a:pPr>
            <a:r>
              <a:rPr lang="en-US" sz="1800" b="1" i="0" u="none" strike="noStrike" kern="1200" dirty="0">
                <a:solidFill>
                  <a:srgbClr val="191919"/>
                </a:solidFill>
                <a:effectLst/>
                <a:latin typeface="EB Garamond" panose="00000500000000000000" pitchFamily="2" charset="0"/>
                <a:ea typeface="EB Garamond" panose="00000500000000000000" pitchFamily="2" charset="0"/>
              </a:rPr>
              <a:t>ISHU KANT</a:t>
            </a:r>
            <a:r>
              <a:rPr lang="en-IN" dirty="0">
                <a:latin typeface="Arial" panose="020B0604020202020204" pitchFamily="34" charset="0"/>
              </a:rPr>
              <a:t> - </a:t>
            </a:r>
            <a:r>
              <a:rPr lang="en-US" sz="1800" b="1" i="0" u="none" strike="noStrike" kern="1200" dirty="0">
                <a:solidFill>
                  <a:srgbClr val="191919"/>
                </a:solidFill>
                <a:effectLst/>
                <a:latin typeface="EB Garamond" panose="00000500000000000000" pitchFamily="2" charset="0"/>
                <a:ea typeface="EB Garamond" panose="00000500000000000000" pitchFamily="2" charset="0"/>
              </a:rPr>
              <a:t>22052730</a:t>
            </a:r>
            <a:endParaRPr lang="en-IN" sz="1800" b="0" i="0" u="none" strike="noStrike" dirty="0">
              <a:effectLst/>
              <a:latin typeface="Arial" panose="020B0604020202020204" pitchFamily="34" charset="0"/>
            </a:endParaRPr>
          </a:p>
          <a:p>
            <a:pPr marL="0" rtl="0" eaLnBrk="1" fontAlgn="t" latinLnBrk="0" hangingPunct="1">
              <a:buNone/>
            </a:pPr>
            <a:r>
              <a:rPr lang="en-US" sz="1800" b="1" i="0" u="none" strike="noStrike" kern="1200" dirty="0">
                <a:solidFill>
                  <a:srgbClr val="191919"/>
                </a:solidFill>
                <a:effectLst/>
                <a:latin typeface="EB Garamond" panose="00000500000000000000" pitchFamily="2" charset="0"/>
                <a:ea typeface="EB Garamond" panose="00000500000000000000" pitchFamily="2" charset="0"/>
              </a:rPr>
              <a:t>MOHAMMAD KAIF</a:t>
            </a:r>
            <a:r>
              <a:rPr lang="en-IN" dirty="0">
                <a:latin typeface="Arial" panose="020B0604020202020204" pitchFamily="34" charset="0"/>
              </a:rPr>
              <a:t> - </a:t>
            </a:r>
            <a:r>
              <a:rPr lang="en-US" sz="1800" b="1" i="0" u="none" strike="noStrike" kern="1200" dirty="0">
                <a:solidFill>
                  <a:srgbClr val="191919"/>
                </a:solidFill>
                <a:effectLst/>
                <a:latin typeface="EB Garamond" panose="00000500000000000000" pitchFamily="2" charset="0"/>
                <a:ea typeface="EB Garamond" panose="00000500000000000000" pitchFamily="2" charset="0"/>
              </a:rPr>
              <a:t>22051261</a:t>
            </a:r>
            <a:endParaRPr lang="en-IN" sz="1800" b="0" i="0" u="none" strike="noStrike" dirty="0">
              <a:effectLst/>
              <a:latin typeface="Arial" panose="020B0604020202020204" pitchFamily="34" charset="0"/>
            </a:endParaRPr>
          </a:p>
          <a:p>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PlaceHolder 1"/>
          <p:cNvSpPr>
            <a:spLocks noGrp="1"/>
          </p:cNvSpPr>
          <p:nvPr>
            <p:ph type="title"/>
          </p:nvPr>
        </p:nvSpPr>
        <p:spPr>
          <a:xfrm>
            <a:off x="723960" y="447840"/>
            <a:ext cx="7705440" cy="571320"/>
          </a:xfrm>
          <a:prstGeom prst="rect">
            <a:avLst/>
          </a:prstGeom>
          <a:noFill/>
          <a:ln w="0">
            <a:noFill/>
          </a:ln>
        </p:spPr>
        <p:txBody>
          <a:bodyPr lIns="91440" tIns="91440" rIns="91440" bIns="91440" anchor="ctr">
            <a:noAutofit/>
          </a:bodyPr>
          <a:lstStyle/>
          <a:p>
            <a:pPr indent="0">
              <a:lnSpc>
                <a:spcPct val="100000"/>
              </a:lnSpc>
              <a:buNone/>
              <a:tabLst>
                <a:tab pos="0" algn="l"/>
              </a:tabLst>
            </a:pPr>
            <a:r>
              <a:rPr lang="en-IN" sz="2900" b="1" dirty="0">
                <a:latin typeface="EB Garamond" panose="00000500000000000000" pitchFamily="2" charset="0"/>
                <a:ea typeface="EB Garamond" panose="00000500000000000000" pitchFamily="2" charset="0"/>
              </a:rPr>
              <a:t>Backend: Flask Integration &amp; SQLite Database</a:t>
            </a:r>
            <a:endParaRPr lang="fr-FR" sz="2900" b="1" strike="noStrike" spc="-1" dirty="0">
              <a:solidFill>
                <a:schemeClr val="dk1"/>
              </a:solidFill>
              <a:latin typeface="EB Garamond" panose="00000500000000000000" pitchFamily="2" charset="0"/>
              <a:ea typeface="EB Garamond" panose="00000500000000000000" pitchFamily="2" charset="0"/>
            </a:endParaRPr>
          </a:p>
        </p:txBody>
      </p:sp>
      <p:sp>
        <p:nvSpPr>
          <p:cNvPr id="121" name="PlaceHolder 2"/>
          <p:cNvSpPr>
            <a:spLocks noGrp="1"/>
          </p:cNvSpPr>
          <p:nvPr>
            <p:ph type="subTitle"/>
          </p:nvPr>
        </p:nvSpPr>
        <p:spPr>
          <a:xfrm>
            <a:off x="643140" y="1135950"/>
            <a:ext cx="7857720" cy="3105635"/>
          </a:xfrm>
          <a:prstGeom prst="rect">
            <a:avLst/>
          </a:prstGeom>
          <a:noFill/>
          <a:ln w="0">
            <a:noFill/>
          </a:ln>
        </p:spPr>
        <p:txBody>
          <a:bodyPr lIns="91440" tIns="91440" rIns="91440" bIns="91440" anchor="t">
            <a:noAutofit/>
          </a:bodyPr>
          <a:lstStyle/>
          <a:p>
            <a:pPr>
              <a:buNone/>
            </a:pPr>
            <a:r>
              <a:rPr lang="en-US" sz="1400" dirty="0">
                <a:latin typeface="Lexend Deca Light"/>
              </a:rPr>
              <a:t>The backend is developed using </a:t>
            </a:r>
            <a:r>
              <a:rPr lang="en-US" sz="1400" b="1" dirty="0">
                <a:latin typeface="Lexend Deca Light"/>
              </a:rPr>
              <a:t>Flask</a:t>
            </a:r>
            <a:r>
              <a:rPr lang="en-US" sz="1400" dirty="0">
                <a:latin typeface="Lexend Deca Light"/>
              </a:rPr>
              <a:t>, a lightweight Python web framework that manages user requests and coordinates with the machine learning models. It performs key tasks like:</a:t>
            </a:r>
          </a:p>
          <a:p>
            <a:pPr>
              <a:buFont typeface="Arial" panose="020B0604020202020204" pitchFamily="34" charset="0"/>
              <a:buChar char="•"/>
            </a:pPr>
            <a:r>
              <a:rPr lang="en-US" sz="1400" b="1" dirty="0">
                <a:latin typeface="Lexend Deca Light"/>
              </a:rPr>
              <a:t>Routing and API handling</a:t>
            </a:r>
            <a:r>
              <a:rPr lang="en-US" sz="1400" dirty="0">
                <a:latin typeface="Lexend Deca Light"/>
              </a:rPr>
              <a:t> for frontend-backend communication.</a:t>
            </a:r>
          </a:p>
          <a:p>
            <a:pPr>
              <a:buFont typeface="Arial" panose="020B0604020202020204" pitchFamily="34" charset="0"/>
              <a:buChar char="•"/>
            </a:pPr>
            <a:r>
              <a:rPr lang="en-US" sz="1400" b="1" dirty="0">
                <a:latin typeface="Lexend Deca Light"/>
              </a:rPr>
              <a:t>Data preprocessing and validation</a:t>
            </a:r>
            <a:r>
              <a:rPr lang="en-US" sz="1400" dirty="0">
                <a:latin typeface="Lexend Deca Light"/>
              </a:rPr>
              <a:t> before prediction.</a:t>
            </a:r>
          </a:p>
          <a:p>
            <a:pPr>
              <a:buFont typeface="Arial" panose="020B0604020202020204" pitchFamily="34" charset="0"/>
              <a:buChar char="•"/>
            </a:pPr>
            <a:r>
              <a:rPr lang="en-US" sz="1400" b="1" dirty="0">
                <a:latin typeface="Lexend Deca Light"/>
              </a:rPr>
              <a:t>Model loading and prediction</a:t>
            </a:r>
            <a:r>
              <a:rPr lang="en-US" sz="1400" dirty="0">
                <a:latin typeface="Lexend Deca Light"/>
              </a:rPr>
              <a:t> in real time.</a:t>
            </a:r>
          </a:p>
          <a:p>
            <a:pPr>
              <a:buNone/>
            </a:pPr>
            <a:r>
              <a:rPr lang="en-US" sz="1400" dirty="0">
                <a:latin typeface="Lexend Deca Light"/>
              </a:rPr>
              <a:t>For data storage, the system uses </a:t>
            </a:r>
            <a:r>
              <a:rPr lang="en-US" sz="1400" b="1" dirty="0">
                <a:latin typeface="Lexend Deca Light"/>
              </a:rPr>
              <a:t>SQLite</a:t>
            </a:r>
            <a:r>
              <a:rPr lang="en-US" sz="1400" dirty="0">
                <a:latin typeface="Lexend Deca Light"/>
              </a:rPr>
              <a:t>, a lightweight relational database:</a:t>
            </a:r>
          </a:p>
          <a:p>
            <a:pPr>
              <a:buFont typeface="Arial" panose="020B0604020202020204" pitchFamily="34" charset="0"/>
              <a:buChar char="•"/>
            </a:pPr>
            <a:r>
              <a:rPr lang="en-US" sz="1400" b="1" dirty="0">
                <a:latin typeface="Lexend Deca Light"/>
              </a:rPr>
              <a:t>Stores patient records and prediction logs.</a:t>
            </a:r>
            <a:endParaRPr lang="en-US" sz="1400" dirty="0">
              <a:latin typeface="Lexend Deca Light"/>
            </a:endParaRPr>
          </a:p>
          <a:p>
            <a:pPr>
              <a:buFont typeface="Arial" panose="020B0604020202020204" pitchFamily="34" charset="0"/>
              <a:buChar char="•"/>
            </a:pPr>
            <a:r>
              <a:rPr lang="en-US" sz="1400" b="1" dirty="0">
                <a:latin typeface="Lexend Deca Light"/>
              </a:rPr>
              <a:t>Ensures quick access and easy deployment</a:t>
            </a:r>
            <a:r>
              <a:rPr lang="en-US" sz="1400" dirty="0">
                <a:latin typeface="Lexend Deca Light"/>
              </a:rPr>
              <a:t> with no server dependency.</a:t>
            </a:r>
          </a:p>
          <a:p>
            <a:pPr>
              <a:buFont typeface="Arial" panose="020B0604020202020204" pitchFamily="34" charset="0"/>
              <a:buChar char="•"/>
            </a:pPr>
            <a:r>
              <a:rPr lang="en-US" sz="1400" dirty="0">
                <a:latin typeface="Lexend Deca Light"/>
              </a:rPr>
              <a:t>Ideal for small-scale, offline, or prototype environments.</a:t>
            </a:r>
          </a:p>
          <a:p>
            <a:r>
              <a:rPr lang="en-US" sz="1400" dirty="0">
                <a:latin typeface="Lexend Deca Light"/>
              </a:rPr>
              <a:t>This combination offers a seamless bridge between user input, model inference, and data persistence.</a:t>
            </a:r>
          </a:p>
        </p:txBody>
      </p:sp>
      <p:pic>
        <p:nvPicPr>
          <p:cNvPr id="9" name="Picture 8" descr="A black and white logo&#10;&#10;AI-generated content may be incorrect.">
            <a:extLst>
              <a:ext uri="{FF2B5EF4-FFF2-40B4-BE49-F238E27FC236}">
                <a16:creationId xmlns:a16="http://schemas.microsoft.com/office/drawing/2014/main" id="{F3B407F4-AAFA-C0CA-7768-30EDDC6062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4835" y="1713540"/>
            <a:ext cx="1121867" cy="1121867"/>
          </a:xfrm>
          <a:prstGeom prst="rect">
            <a:avLst/>
          </a:prstGeom>
        </p:spPr>
      </p:pic>
      <p:pic>
        <p:nvPicPr>
          <p:cNvPr id="11" name="Picture 10" descr="A blue logo with a black background&#10;&#10;AI-generated content may be incorrect.">
            <a:extLst>
              <a:ext uri="{FF2B5EF4-FFF2-40B4-BE49-F238E27FC236}">
                <a16:creationId xmlns:a16="http://schemas.microsoft.com/office/drawing/2014/main" id="{C40EE158-22BD-5AE2-E4E0-A6A3A89CF3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6326" y="2952197"/>
            <a:ext cx="1531280" cy="765640"/>
          </a:xfrm>
          <a:prstGeom prst="rect">
            <a:avLst/>
          </a:prstGeom>
        </p:spPr>
      </p:pic>
      <p:pic>
        <p:nvPicPr>
          <p:cNvPr id="13" name="Picture 12">
            <a:extLst>
              <a:ext uri="{FF2B5EF4-FFF2-40B4-BE49-F238E27FC236}">
                <a16:creationId xmlns:a16="http://schemas.microsoft.com/office/drawing/2014/main" id="{1FCF7937-FF51-CD42-E498-02A598718E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64666" y="1926979"/>
            <a:ext cx="1002940" cy="10029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0AB005E3-87DF-1E67-89E8-CC5302DF8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888" y="107575"/>
            <a:ext cx="5716681" cy="3001257"/>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63A448BD-C8F7-84BC-32FA-D2A7B9F93C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8432" y="1781095"/>
            <a:ext cx="5716680" cy="300125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PlaceHolder 1"/>
          <p:cNvSpPr>
            <a:spLocks noGrp="1"/>
          </p:cNvSpPr>
          <p:nvPr>
            <p:ph type="title"/>
          </p:nvPr>
        </p:nvSpPr>
        <p:spPr>
          <a:xfrm>
            <a:off x="837682" y="215152"/>
            <a:ext cx="7468636" cy="775467"/>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000" b="1" strike="noStrike" spc="-1" dirty="0">
                <a:solidFill>
                  <a:schemeClr val="dk1"/>
                </a:solidFill>
                <a:latin typeface="EB Garamond"/>
                <a:ea typeface="EB Garamond"/>
              </a:rPr>
              <a:t>Models: DenseNet128 and Random Forest</a:t>
            </a:r>
            <a:endParaRPr lang="fr-FR" sz="3000" b="0" strike="noStrike" spc="-1" dirty="0">
              <a:solidFill>
                <a:schemeClr val="dk1"/>
              </a:solidFill>
              <a:latin typeface="Arial"/>
            </a:endParaRPr>
          </a:p>
        </p:txBody>
      </p:sp>
      <p:sp>
        <p:nvSpPr>
          <p:cNvPr id="127" name="PlaceHolder 2"/>
          <p:cNvSpPr>
            <a:spLocks noGrp="1"/>
          </p:cNvSpPr>
          <p:nvPr>
            <p:ph type="subTitle"/>
          </p:nvPr>
        </p:nvSpPr>
        <p:spPr>
          <a:xfrm>
            <a:off x="553373" y="1160664"/>
            <a:ext cx="7752945" cy="2580840"/>
          </a:xfrm>
          <a:prstGeom prst="rect">
            <a:avLst/>
          </a:prstGeom>
          <a:noFill/>
          <a:ln w="0">
            <a:noFill/>
          </a:ln>
        </p:spPr>
        <p:txBody>
          <a:bodyPr lIns="91440" tIns="91440" rIns="91440" bIns="91440" anchor="t">
            <a:normAutofit fontScale="92500" lnSpcReduction="10000"/>
          </a:bodyPr>
          <a:lstStyle/>
          <a:p>
            <a:pPr indent="0" algn="just">
              <a:lnSpc>
                <a:spcPct val="100000"/>
              </a:lnSpc>
              <a:buNone/>
              <a:tabLst>
                <a:tab pos="0" algn="l"/>
              </a:tabLst>
            </a:pPr>
            <a:r>
              <a:rPr lang="en" sz="1400" b="0" strike="noStrike" spc="-1" dirty="0">
                <a:solidFill>
                  <a:schemeClr val="dk1"/>
                </a:solidFill>
                <a:latin typeface="Lexend Deca Light"/>
                <a:ea typeface="Lexend Deca Light"/>
              </a:rPr>
              <a:t>The system incorporates two main models: DenseNet128, a deep learning model designed for high accuracy in image-like data, and Enhanced Random Forest, a traditional machine learning model that serves as a performance benchmark.</a:t>
            </a:r>
          </a:p>
          <a:p>
            <a:pPr indent="0" algn="just">
              <a:lnSpc>
                <a:spcPct val="100000"/>
              </a:lnSpc>
              <a:buNone/>
              <a:tabLst>
                <a:tab pos="0" algn="l"/>
              </a:tabLst>
            </a:pPr>
            <a:r>
              <a:rPr lang="en" sz="1400" b="0" strike="noStrike" spc="-1" dirty="0">
                <a:solidFill>
                  <a:schemeClr val="dk1"/>
                </a:solidFill>
                <a:latin typeface="Lexend Deca Light"/>
                <a:ea typeface="Lexend Deca Light"/>
              </a:rPr>
              <a:t>DenseNet128 is a convolutional neural network architecture that consists of dense blocks, where each layer is connected to every other layer in a feed-forward manner. This promotes feature reuse, leading to improved performance in classification tasks. The architecture uses ReLU activations and dropout layers to prevent overfitting. The model is trained on breast cancer patient data for 100 epochs to optimize its ability to predict outcomes.</a:t>
            </a:r>
          </a:p>
          <a:p>
            <a:pPr indent="0" algn="just">
              <a:lnSpc>
                <a:spcPct val="100000"/>
              </a:lnSpc>
              <a:buNone/>
              <a:tabLst>
                <a:tab pos="0" algn="l"/>
              </a:tabLst>
            </a:pPr>
            <a:r>
              <a:rPr lang="en" sz="1400" b="0" strike="noStrike" spc="-1" dirty="0">
                <a:solidFill>
                  <a:schemeClr val="dk1"/>
                </a:solidFill>
                <a:latin typeface="Lexend Deca Light"/>
                <a:ea typeface="Lexend Deca Light"/>
              </a:rPr>
              <a:t>The Enhanced Random Forest model is an ensemble learning method that constructs multiple decision trees during training. It utilizes 200 trees to improve prediction accuracy and reduce overfitting. The model is trained on the same dataset as DenseNet128 and evaluated on the same performance metrics, ensuring a fair comparison. Accuracy, precision, recall, and F1 score are used to gauge its effectiveness.</a:t>
            </a:r>
            <a:endParaRPr lang="en-US" sz="1400" b="0" strike="noStrike" spc="-1" dirty="0">
              <a:solidFill>
                <a:srgbClr val="000000"/>
              </a:solidFill>
              <a:latin typeface="OpenSymbol"/>
            </a:endParaRPr>
          </a:p>
          <a:p>
            <a:pPr indent="0" algn="just">
              <a:lnSpc>
                <a:spcPct val="100000"/>
              </a:lnSpc>
              <a:buNone/>
              <a:tabLst>
                <a:tab pos="0" algn="l"/>
              </a:tabLst>
            </a:pPr>
            <a:endParaRPr lang="en-US" sz="1400" b="0" strike="noStrike" spc="-1" dirty="0">
              <a:solidFill>
                <a:srgbClr val="000000"/>
              </a:solidFill>
              <a:latin typeface="OpenSymbol"/>
            </a:endParaRPr>
          </a:p>
        </p:txBody>
      </p:sp>
      <p:pic>
        <p:nvPicPr>
          <p:cNvPr id="2" name="Picture 1" descr="A person using a microscope&#10;&#10;AI-generated content may be incorrect.">
            <a:extLst>
              <a:ext uri="{FF2B5EF4-FFF2-40B4-BE49-F238E27FC236}">
                <a16:creationId xmlns:a16="http://schemas.microsoft.com/office/drawing/2014/main" id="{59E1DCA7-9BFC-84DC-B7CB-542B1DC1E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55124" y="3705403"/>
            <a:ext cx="2835503" cy="122294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123C7B10-AA4E-79D5-073C-D0326DF593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3016" y="155145"/>
            <a:ext cx="4419127" cy="2320042"/>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C165D881-F3F7-BDE5-3138-F08CB10B8D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91857" y="1303342"/>
            <a:ext cx="4419127" cy="2320042"/>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9B93CB57-E56A-37C3-B1DA-9BF48BC703F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3016" y="2744630"/>
            <a:ext cx="4419129" cy="232004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E1E0C11C-D379-EC4C-975A-A15E35D11A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98579" y="92700"/>
            <a:ext cx="4591820" cy="2410706"/>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657D113B-E946-687A-5062-73C503ACEE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98579" y="2640094"/>
            <a:ext cx="4591820" cy="2410706"/>
          </a:xfrm>
          <a:prstGeom prst="rect">
            <a:avLst/>
          </a:prstGeom>
        </p:spPr>
      </p:pic>
      <p:pic>
        <p:nvPicPr>
          <p:cNvPr id="7" name="Picture 6" descr="A graph of blue bars with white text&#10;&#10;AI-generated content may be incorrect.">
            <a:extLst>
              <a:ext uri="{FF2B5EF4-FFF2-40B4-BE49-F238E27FC236}">
                <a16:creationId xmlns:a16="http://schemas.microsoft.com/office/drawing/2014/main" id="{790252F1-BD2A-B94A-F518-FEB3ACDEE9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60011"/>
            <a:ext cx="4209392" cy="252563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curve&#10;&#10;AI-generated content may be incorrect.">
            <a:extLst>
              <a:ext uri="{FF2B5EF4-FFF2-40B4-BE49-F238E27FC236}">
                <a16:creationId xmlns:a16="http://schemas.microsoft.com/office/drawing/2014/main" id="{70310E4B-9CB7-00C1-A84D-7E7224DA83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1698" y="1786224"/>
            <a:ext cx="4111932" cy="3083949"/>
          </a:xfrm>
          <a:prstGeom prst="rect">
            <a:avLst/>
          </a:prstGeom>
          <a:ln w="19050">
            <a:solidFill>
              <a:schemeClr val="tx1"/>
            </a:solidFill>
          </a:ln>
        </p:spPr>
      </p:pic>
      <p:pic>
        <p:nvPicPr>
          <p:cNvPr id="5" name="Picture 4" descr="A blue squares with white text&#10;&#10;AI-generated content may be incorrect.">
            <a:extLst>
              <a:ext uri="{FF2B5EF4-FFF2-40B4-BE49-F238E27FC236}">
                <a16:creationId xmlns:a16="http://schemas.microsoft.com/office/drawing/2014/main" id="{71E59C9F-2638-7648-FC22-F215CAC33E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370" y="249416"/>
            <a:ext cx="4512449" cy="3384337"/>
          </a:xfrm>
          <a:prstGeom prst="rect">
            <a:avLst/>
          </a:prstGeom>
          <a:ln w="19050">
            <a:solidFill>
              <a:schemeClr val="tx1"/>
            </a:solidFill>
          </a:ln>
        </p:spPr>
      </p:pic>
      <p:sp>
        <p:nvSpPr>
          <p:cNvPr id="6" name="PlaceHolder 1">
            <a:extLst>
              <a:ext uri="{FF2B5EF4-FFF2-40B4-BE49-F238E27FC236}">
                <a16:creationId xmlns:a16="http://schemas.microsoft.com/office/drawing/2014/main" id="{4D10BB4E-C28F-A5AC-AFCE-668D4E49D713}"/>
              </a:ext>
            </a:extLst>
          </p:cNvPr>
          <p:cNvSpPr txBox="1">
            <a:spLocks/>
          </p:cNvSpPr>
          <p:nvPr/>
        </p:nvSpPr>
        <p:spPr>
          <a:xfrm>
            <a:off x="5771479" y="273327"/>
            <a:ext cx="3122151" cy="761581"/>
          </a:xfrm>
          <a:prstGeom prst="rect">
            <a:avLst/>
          </a:prstGeom>
          <a:noFill/>
          <a:ln w="0">
            <a:noFill/>
          </a:ln>
        </p:spPr>
        <p:txBody>
          <a:bodyPr lIns="91440" tIns="91440" rIns="91440" bIns="9144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 sz="3000" b="1" spc="-1" dirty="0">
                <a:solidFill>
                  <a:schemeClr val="dk1"/>
                </a:solidFill>
                <a:latin typeface="EB Garamond"/>
                <a:ea typeface="EB Garamond"/>
              </a:rPr>
              <a:t>DenseNet128</a:t>
            </a:r>
            <a:endParaRPr lang="fr-FR" sz="3000" spc="-1" dirty="0">
              <a:solidFill>
                <a:schemeClr val="dk1"/>
              </a:solidFill>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PlaceHolder 1"/>
          <p:cNvSpPr>
            <a:spLocks noGrp="1"/>
          </p:cNvSpPr>
          <p:nvPr>
            <p:ph type="title"/>
          </p:nvPr>
        </p:nvSpPr>
        <p:spPr>
          <a:xfrm>
            <a:off x="5738228" y="266400"/>
            <a:ext cx="3122151" cy="133308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000" b="1" spc="-1" dirty="0">
                <a:solidFill>
                  <a:schemeClr val="dk1"/>
                </a:solidFill>
                <a:latin typeface="EB Garamond"/>
                <a:ea typeface="EB Garamond"/>
              </a:rPr>
              <a:t>Enhanced </a:t>
            </a:r>
            <a:r>
              <a:rPr lang="en" sz="3000" b="1" strike="noStrike" spc="-1" dirty="0">
                <a:solidFill>
                  <a:schemeClr val="dk1"/>
                </a:solidFill>
                <a:latin typeface="EB Garamond"/>
                <a:ea typeface="EB Garamond"/>
              </a:rPr>
              <a:t>Random Forest</a:t>
            </a:r>
            <a:endParaRPr lang="fr-FR" sz="3000" b="0" strike="noStrike" spc="-1" dirty="0">
              <a:solidFill>
                <a:schemeClr val="dk1"/>
              </a:solidFill>
              <a:latin typeface="Arial"/>
            </a:endParaRPr>
          </a:p>
        </p:txBody>
      </p:sp>
      <p:pic>
        <p:nvPicPr>
          <p:cNvPr id="3" name="Picture 2" descr="A graph of a curve&#10;&#10;AI-generated content may be incorrect.">
            <a:extLst>
              <a:ext uri="{FF2B5EF4-FFF2-40B4-BE49-F238E27FC236}">
                <a16:creationId xmlns:a16="http://schemas.microsoft.com/office/drawing/2014/main" id="{07177283-D9F0-5C25-CEDA-D60A450D70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7659" y="1762560"/>
            <a:ext cx="4152720" cy="3114540"/>
          </a:xfrm>
          <a:prstGeom prst="rect">
            <a:avLst/>
          </a:prstGeom>
          <a:ln w="19050">
            <a:solidFill>
              <a:schemeClr val="tx1"/>
            </a:solidFill>
          </a:ln>
        </p:spPr>
      </p:pic>
      <p:pic>
        <p:nvPicPr>
          <p:cNvPr id="5" name="Picture 4" descr="A blue squares with white text&#10;&#10;AI-generated content may be incorrect.">
            <a:extLst>
              <a:ext uri="{FF2B5EF4-FFF2-40B4-BE49-F238E27FC236}">
                <a16:creationId xmlns:a16="http://schemas.microsoft.com/office/drawing/2014/main" id="{87A79D06-FE96-8F21-A63B-6DAE1D3290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621" y="266400"/>
            <a:ext cx="4415583" cy="3311687"/>
          </a:xfrm>
          <a:prstGeom prst="rect">
            <a:avLst/>
          </a:prstGeom>
          <a:ln w="19050">
            <a:solidFill>
              <a:schemeClr val="tx1"/>
            </a:solid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PlaceHolder 1"/>
          <p:cNvSpPr>
            <a:spLocks noGrp="1"/>
          </p:cNvSpPr>
          <p:nvPr>
            <p:ph type="title"/>
          </p:nvPr>
        </p:nvSpPr>
        <p:spPr>
          <a:xfrm>
            <a:off x="723960" y="447840"/>
            <a:ext cx="7705440" cy="571320"/>
          </a:xfrm>
          <a:prstGeom prst="rect">
            <a:avLst/>
          </a:prstGeom>
          <a:noFill/>
          <a:ln w="0">
            <a:noFill/>
          </a:ln>
        </p:spPr>
        <p:txBody>
          <a:bodyPr lIns="91440" tIns="91440" rIns="91440" bIns="91440" anchor="ctr">
            <a:noAutofit/>
          </a:bodyPr>
          <a:lstStyle/>
          <a:p>
            <a:pPr indent="0">
              <a:lnSpc>
                <a:spcPct val="100000"/>
              </a:lnSpc>
              <a:buNone/>
              <a:tabLst>
                <a:tab pos="0" algn="l"/>
              </a:tabLst>
            </a:pPr>
            <a:r>
              <a:rPr lang="en-IN" sz="2900" b="1" dirty="0">
                <a:latin typeface="EB Garamond" panose="00000500000000000000" pitchFamily="2" charset="0"/>
                <a:ea typeface="EB Garamond" panose="00000500000000000000" pitchFamily="2" charset="0"/>
              </a:rPr>
              <a:t>Visualization Dashboard – Power BI</a:t>
            </a:r>
            <a:endParaRPr lang="fr-FR" sz="2900" b="1" strike="noStrike" spc="-1" dirty="0">
              <a:solidFill>
                <a:schemeClr val="dk1"/>
              </a:solidFill>
              <a:latin typeface="EB Garamond" panose="00000500000000000000" pitchFamily="2" charset="0"/>
              <a:ea typeface="EB Garamond" panose="00000500000000000000" pitchFamily="2" charset="0"/>
            </a:endParaRPr>
          </a:p>
        </p:txBody>
      </p:sp>
      <p:sp>
        <p:nvSpPr>
          <p:cNvPr id="142" name="PlaceHolder 2"/>
          <p:cNvSpPr>
            <a:spLocks noGrp="1"/>
          </p:cNvSpPr>
          <p:nvPr>
            <p:ph type="subTitle"/>
          </p:nvPr>
        </p:nvSpPr>
        <p:spPr>
          <a:xfrm>
            <a:off x="723960" y="1305000"/>
            <a:ext cx="6867137" cy="2400120"/>
          </a:xfrm>
          <a:prstGeom prst="rect">
            <a:avLst/>
          </a:prstGeom>
          <a:noFill/>
          <a:ln w="0">
            <a:noFill/>
          </a:ln>
        </p:spPr>
        <p:txBody>
          <a:bodyPr lIns="91440" tIns="91440" rIns="91440" bIns="91440" anchor="t">
            <a:normAutofit/>
          </a:bodyPr>
          <a:lstStyle/>
          <a:p>
            <a:pPr>
              <a:buNone/>
            </a:pPr>
            <a:r>
              <a:rPr lang="en-US" sz="1600" dirty="0">
                <a:latin typeface="Lexend Deca Light"/>
              </a:rPr>
              <a:t>The system integrates Power BI to provide an interactive and insightful visualization dashboard. Key functionalities include:</a:t>
            </a:r>
          </a:p>
          <a:p>
            <a:pPr>
              <a:buFont typeface="Arial" panose="020B0604020202020204" pitchFamily="34" charset="0"/>
              <a:buChar char="•"/>
            </a:pPr>
            <a:r>
              <a:rPr lang="en-US" sz="1600" b="1" dirty="0">
                <a:latin typeface="Lexend Deca Light"/>
              </a:rPr>
              <a:t>Real-time data visualization</a:t>
            </a:r>
            <a:r>
              <a:rPr lang="en-US" sz="1600" dirty="0">
                <a:latin typeface="Lexend Deca Light"/>
              </a:rPr>
              <a:t> of prediction outcomes and patient trends.</a:t>
            </a:r>
          </a:p>
          <a:p>
            <a:pPr algn="just">
              <a:buFont typeface="Arial" panose="020B0604020202020204" pitchFamily="34" charset="0"/>
              <a:buChar char="•"/>
            </a:pPr>
            <a:r>
              <a:rPr lang="en-US" sz="1600" b="1" dirty="0">
                <a:latin typeface="Lexend Deca Light"/>
              </a:rPr>
              <a:t>Custom reports and interactive charts</a:t>
            </a:r>
            <a:r>
              <a:rPr lang="en-US" sz="1600" dirty="0">
                <a:latin typeface="Lexend Deca Light"/>
              </a:rPr>
              <a:t> for monitoring model performance and diagnostic statistics.</a:t>
            </a:r>
          </a:p>
          <a:p>
            <a:pPr>
              <a:buFont typeface="Arial" panose="020B0604020202020204" pitchFamily="34" charset="0"/>
              <a:buChar char="•"/>
            </a:pPr>
            <a:r>
              <a:rPr lang="en-US" sz="1600" b="1" dirty="0">
                <a:latin typeface="Lexend Deca Light"/>
              </a:rPr>
              <a:t>User-friendly interface</a:t>
            </a:r>
            <a:r>
              <a:rPr lang="en-US" sz="1600" dirty="0">
                <a:latin typeface="Lexend Deca Light"/>
              </a:rPr>
              <a:t> for easy interpretation and decision-making.</a:t>
            </a:r>
            <a:br>
              <a:rPr lang="en-US" sz="1600" dirty="0">
                <a:latin typeface="Lexend Deca Light"/>
              </a:rPr>
            </a:br>
            <a:r>
              <a:rPr lang="en-US" sz="1600" dirty="0">
                <a:latin typeface="Lexend Deca Light"/>
              </a:rPr>
              <a:t>Power BI enhances the system by turning complex data into clear, actionable insights, supporting better understanding and clinical use.</a:t>
            </a:r>
          </a:p>
        </p:txBody>
      </p:sp>
      <p:pic>
        <p:nvPicPr>
          <p:cNvPr id="9" name="Picture 8" descr="A yellow text on a black background&#10;&#10;AI-generated content may be incorrect.">
            <a:extLst>
              <a:ext uri="{FF2B5EF4-FFF2-40B4-BE49-F238E27FC236}">
                <a16:creationId xmlns:a16="http://schemas.microsoft.com/office/drawing/2014/main" id="{9CEA252B-3803-740C-388F-396A5617EC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8676" y="3960847"/>
            <a:ext cx="2785898" cy="734813"/>
          </a:xfrm>
          <a:prstGeom prst="rect">
            <a:avLst/>
          </a:prstGeom>
        </p:spPr>
      </p:pic>
      <p:pic>
        <p:nvPicPr>
          <p:cNvPr id="11" name="Picture 10" descr="A computer screen with graphics&#10;&#10;AI-generated content may be incorrect.">
            <a:extLst>
              <a:ext uri="{FF2B5EF4-FFF2-40B4-BE49-F238E27FC236}">
                <a16:creationId xmlns:a16="http://schemas.microsoft.com/office/drawing/2014/main" id="{4023B430-7C40-370F-0A99-D19DC83622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8689" y="2142418"/>
            <a:ext cx="1562702" cy="1562702"/>
          </a:xfrm>
          <a:prstGeom prst="rect">
            <a:avLst/>
          </a:prstGeom>
        </p:spPr>
      </p:pic>
      <p:pic>
        <p:nvPicPr>
          <p:cNvPr id="13" name="Picture 12" descr="A computer with a graph and gear&#10;&#10;AI-generated content may be incorrect.">
            <a:extLst>
              <a:ext uri="{FF2B5EF4-FFF2-40B4-BE49-F238E27FC236}">
                <a16:creationId xmlns:a16="http://schemas.microsoft.com/office/drawing/2014/main" id="{D2BE6376-C38B-F418-F333-E6ECD34008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9820" y="3268137"/>
            <a:ext cx="982280" cy="98228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AI-generated content may be incorrect.">
            <a:extLst>
              <a:ext uri="{FF2B5EF4-FFF2-40B4-BE49-F238E27FC236}">
                <a16:creationId xmlns:a16="http://schemas.microsoft.com/office/drawing/2014/main" id="{5D41AD8F-D7D9-5376-3810-DE7F3A0245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15455" y="3153103"/>
            <a:ext cx="3617960" cy="1895490"/>
          </a:xfrm>
          <a:prstGeom prst="rect">
            <a:avLst/>
          </a:prstGeom>
        </p:spPr>
      </p:pic>
      <p:pic>
        <p:nvPicPr>
          <p:cNvPr id="3" name="Picture 2">
            <a:extLst>
              <a:ext uri="{FF2B5EF4-FFF2-40B4-BE49-F238E27FC236}">
                <a16:creationId xmlns:a16="http://schemas.microsoft.com/office/drawing/2014/main" id="{02F45851-EB08-76BF-2FF4-FA5CF18D8F0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0586" y="94907"/>
            <a:ext cx="6274447" cy="329408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PlaceHolder 1"/>
          <p:cNvSpPr>
            <a:spLocks noGrp="1"/>
          </p:cNvSpPr>
          <p:nvPr>
            <p:ph type="title"/>
          </p:nvPr>
        </p:nvSpPr>
        <p:spPr>
          <a:xfrm>
            <a:off x="755268" y="378373"/>
            <a:ext cx="3714257" cy="58171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3000" b="1" strike="noStrike" spc="-1" dirty="0">
                <a:solidFill>
                  <a:schemeClr val="dk1"/>
                </a:solidFill>
                <a:latin typeface="EB Garamond"/>
                <a:ea typeface="EB Garamond"/>
              </a:rPr>
              <a:t>Results</a:t>
            </a:r>
            <a:endParaRPr lang="fr-FR" sz="3000" b="0" strike="noStrike" spc="-1" dirty="0">
              <a:solidFill>
                <a:schemeClr val="dk1"/>
              </a:solidFill>
              <a:latin typeface="Arial"/>
            </a:endParaRPr>
          </a:p>
        </p:txBody>
      </p:sp>
      <p:sp>
        <p:nvSpPr>
          <p:cNvPr id="137" name="PlaceHolder 2"/>
          <p:cNvSpPr>
            <a:spLocks noGrp="1"/>
          </p:cNvSpPr>
          <p:nvPr>
            <p:ph type="subTitle"/>
          </p:nvPr>
        </p:nvSpPr>
        <p:spPr>
          <a:xfrm>
            <a:off x="590468" y="986004"/>
            <a:ext cx="7758113" cy="1447336"/>
          </a:xfrm>
          <a:prstGeom prst="rect">
            <a:avLst/>
          </a:prstGeom>
          <a:noFill/>
          <a:ln w="0">
            <a:noFill/>
          </a:ln>
        </p:spPr>
        <p:txBody>
          <a:bodyPr lIns="91440" tIns="91440" rIns="91440" bIns="91440" anchor="t">
            <a:normAutofit/>
          </a:bodyPr>
          <a:lstStyle/>
          <a:p>
            <a:pPr indent="0" algn="just">
              <a:lnSpc>
                <a:spcPct val="100000"/>
              </a:lnSpc>
              <a:buNone/>
              <a:tabLst>
                <a:tab pos="0" algn="l"/>
              </a:tabLst>
            </a:pPr>
            <a:r>
              <a:rPr lang="en-US" sz="1400" dirty="0">
                <a:latin typeface="Lexend Deca Light"/>
              </a:rPr>
              <a:t>The DenseNet128 model demonstrated superior performance across all evaluation metrics, showcasing high accuracy, precision, and recall. In comparison, the Enhanced Random Forest model, while delivering solid results, slightly lagged behind in precision and recall. These findings highlight the potential of deep learning models like DenseNet128 to outperform traditional machine learning approaches in medical prediction tasks, affirming their effectiveness and reliability.</a:t>
            </a:r>
            <a:endParaRPr lang="en-US" sz="1400" b="0" strike="noStrike" spc="-1" dirty="0">
              <a:solidFill>
                <a:srgbClr val="000000"/>
              </a:solidFill>
              <a:latin typeface="Lexend Deca Light"/>
            </a:endParaRPr>
          </a:p>
        </p:txBody>
      </p:sp>
      <p:sp>
        <p:nvSpPr>
          <p:cNvPr id="4" name="TextBox 3">
            <a:extLst>
              <a:ext uri="{FF2B5EF4-FFF2-40B4-BE49-F238E27FC236}">
                <a16:creationId xmlns:a16="http://schemas.microsoft.com/office/drawing/2014/main" id="{E3F3972F-2696-BC2B-943C-FC3D7D1FE19E}"/>
              </a:ext>
            </a:extLst>
          </p:cNvPr>
          <p:cNvSpPr txBox="1"/>
          <p:nvPr/>
        </p:nvSpPr>
        <p:spPr>
          <a:xfrm>
            <a:off x="755268" y="2433340"/>
            <a:ext cx="5108026" cy="523220"/>
          </a:xfrm>
          <a:prstGeom prst="rect">
            <a:avLst/>
          </a:prstGeom>
          <a:noFill/>
        </p:spPr>
        <p:txBody>
          <a:bodyPr wrap="square">
            <a:spAutoFit/>
          </a:bodyPr>
          <a:lstStyle/>
          <a:p>
            <a:r>
              <a:rPr lang="en-IN" sz="2800" b="1" dirty="0">
                <a:latin typeface="EB Garamond" panose="00000500000000000000" pitchFamily="2" charset="0"/>
                <a:ea typeface="EB Garamond" panose="00000500000000000000" pitchFamily="2" charset="0"/>
              </a:rPr>
              <a:t>Challenges Faced</a:t>
            </a:r>
          </a:p>
        </p:txBody>
      </p:sp>
      <p:sp>
        <p:nvSpPr>
          <p:cNvPr id="6" name="TextBox 5">
            <a:extLst>
              <a:ext uri="{FF2B5EF4-FFF2-40B4-BE49-F238E27FC236}">
                <a16:creationId xmlns:a16="http://schemas.microsoft.com/office/drawing/2014/main" id="{9BB2A054-7272-2259-EF00-4FE0EAD1B564}"/>
              </a:ext>
            </a:extLst>
          </p:cNvPr>
          <p:cNvSpPr txBox="1"/>
          <p:nvPr/>
        </p:nvSpPr>
        <p:spPr>
          <a:xfrm>
            <a:off x="755268" y="3072369"/>
            <a:ext cx="7758113" cy="1384995"/>
          </a:xfrm>
          <a:prstGeom prst="rect">
            <a:avLst/>
          </a:prstGeom>
          <a:noFill/>
        </p:spPr>
        <p:txBody>
          <a:bodyPr wrap="square">
            <a:spAutoFit/>
          </a:bodyPr>
          <a:lstStyle/>
          <a:p>
            <a:pPr algn="just"/>
            <a:r>
              <a:rPr lang="en-US" sz="1400" dirty="0">
                <a:latin typeface="Lexend Deca Light"/>
              </a:rPr>
              <a:t>Throughout the development process, several challenges were encountered. Overfitting in the deep learning model was a key issue, addressed through the use of Dropout techniques. Ensuring seamless integration between the frontend and backend required careful routing via Flask. Additionally, optimizing dataset preprocessing demanded precise tuning to enhance model performance. Despite these hurdles, the final system delivered robust and reliable results, reinforcing its value in medical diagnostic applications.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PlaceHolder 1"/>
          <p:cNvSpPr>
            <a:spLocks noGrp="1"/>
          </p:cNvSpPr>
          <p:nvPr>
            <p:ph type="title"/>
          </p:nvPr>
        </p:nvSpPr>
        <p:spPr>
          <a:xfrm>
            <a:off x="723960" y="447840"/>
            <a:ext cx="7705440" cy="571320"/>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r>
              <a:rPr lang="en" sz="3000" b="1" strike="noStrike" spc="-1" dirty="0">
                <a:solidFill>
                  <a:schemeClr val="dk1"/>
                </a:solidFill>
                <a:latin typeface="EB Garamond"/>
                <a:ea typeface="EB Garamond"/>
              </a:rPr>
              <a:t>Introduction</a:t>
            </a:r>
            <a:endParaRPr lang="fr-FR" sz="3000" b="0" strike="noStrike" spc="-1" dirty="0">
              <a:solidFill>
                <a:schemeClr val="dk1"/>
              </a:solidFill>
              <a:latin typeface="Arial"/>
            </a:endParaRPr>
          </a:p>
        </p:txBody>
      </p:sp>
      <p:sp>
        <p:nvSpPr>
          <p:cNvPr id="104" name="PlaceHolder 2"/>
          <p:cNvSpPr>
            <a:spLocks noGrp="1"/>
          </p:cNvSpPr>
          <p:nvPr>
            <p:ph type="subTitle"/>
          </p:nvPr>
        </p:nvSpPr>
        <p:spPr>
          <a:xfrm>
            <a:off x="723960" y="1305000"/>
            <a:ext cx="7857720" cy="2400120"/>
          </a:xfrm>
          <a:prstGeom prst="rect">
            <a:avLst/>
          </a:prstGeom>
          <a:noFill/>
          <a:ln w="0">
            <a:noFill/>
          </a:ln>
        </p:spPr>
        <p:txBody>
          <a:bodyPr lIns="91440" tIns="91440" rIns="91440" bIns="91440" anchor="t">
            <a:normAutofit/>
          </a:bodyPr>
          <a:lstStyle/>
          <a:p>
            <a:pPr algn="just"/>
            <a:r>
              <a:rPr lang="en-US" sz="2000" dirty="0">
                <a:latin typeface="Lexend Deca Light"/>
              </a:rPr>
              <a:t>Breast cancer remains a major health concern for women globally. Early detection significantly boosts survival rates and treatment success.</a:t>
            </a:r>
          </a:p>
          <a:p>
            <a:pPr algn="just"/>
            <a:r>
              <a:rPr lang="en-US" sz="2000" dirty="0">
                <a:latin typeface="Lexend Deca Light"/>
              </a:rPr>
              <a:t>This project proposes an MI-driven diagnostic solution that combines deep learning and traditional machine learning through a user-friendly web application.</a:t>
            </a:r>
          </a:p>
          <a:p>
            <a:pPr algn="just"/>
            <a:r>
              <a:rPr lang="en-US" sz="2000" dirty="0">
                <a:latin typeface="Lexend Deca Light"/>
              </a:rPr>
              <a:t>By simply entering clinical data, users can receive real-time predictions on breast cancer presence.</a:t>
            </a:r>
          </a:p>
          <a:p>
            <a:pPr indent="0" algn="just">
              <a:lnSpc>
                <a:spcPct val="100000"/>
              </a:lnSpc>
              <a:buNone/>
              <a:tabLst>
                <a:tab pos="0" algn="l"/>
              </a:tabLst>
            </a:pPr>
            <a:endParaRPr lang="en-US" sz="2000" b="0" strike="noStrike" spc="-1" dirty="0">
              <a:solidFill>
                <a:srgbClr val="000000"/>
              </a:solidFill>
              <a:latin typeface="Lexend Deca Light"/>
            </a:endParaRPr>
          </a:p>
        </p:txBody>
      </p:sp>
      <p:pic>
        <p:nvPicPr>
          <p:cNvPr id="3" name="Picture 2" descr="A close-up of a person's chest&#10;&#10;AI-generated content may be incorrect.">
            <a:extLst>
              <a:ext uri="{FF2B5EF4-FFF2-40B4-BE49-F238E27FC236}">
                <a16:creationId xmlns:a16="http://schemas.microsoft.com/office/drawing/2014/main" id="{DE6A233D-FC68-4BD5-2549-74C344501D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5314" y="3336912"/>
            <a:ext cx="2271701" cy="1511714"/>
          </a:xfrm>
          <a:prstGeom prst="roundRect">
            <a:avLst>
              <a:gd name="adj" fmla="val 12660"/>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PlaceHolder 1"/>
          <p:cNvSpPr>
            <a:spLocks noGrp="1"/>
          </p:cNvSpPr>
          <p:nvPr>
            <p:ph type="title"/>
          </p:nvPr>
        </p:nvSpPr>
        <p:spPr>
          <a:xfrm>
            <a:off x="676440" y="533520"/>
            <a:ext cx="4524120" cy="133308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000" b="1" strike="noStrike" spc="-1" dirty="0">
                <a:solidFill>
                  <a:schemeClr val="dk1"/>
                </a:solidFill>
                <a:latin typeface="EB Garamond"/>
                <a:ea typeface="EB Garamond"/>
              </a:rPr>
              <a:t>Conclusion</a:t>
            </a:r>
            <a:endParaRPr lang="fr-FR" sz="3000" b="0" strike="noStrike" spc="-1" dirty="0">
              <a:solidFill>
                <a:schemeClr val="dk1"/>
              </a:solidFill>
              <a:latin typeface="Arial"/>
            </a:endParaRPr>
          </a:p>
        </p:txBody>
      </p:sp>
      <p:sp>
        <p:nvSpPr>
          <p:cNvPr id="153" name="PlaceHolder 2"/>
          <p:cNvSpPr>
            <a:spLocks noGrp="1"/>
          </p:cNvSpPr>
          <p:nvPr>
            <p:ph type="subTitle"/>
          </p:nvPr>
        </p:nvSpPr>
        <p:spPr>
          <a:xfrm>
            <a:off x="676440" y="2028960"/>
            <a:ext cx="4524120" cy="25808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050" dirty="0"/>
              <a:t>This project presents a robust, MI-powered web application for early breast cancer detection, combining deep learning with user-friendly web integration. It empowers healthcare professionals with fast, accurate, and informed decision support. The successful fusion of advanced prediction models and intuitive interfaces highlights the potential of MI in medical diagnostics. Looking ahead, enhancements like model explainability and image-based analysis will further strengthen its clinical value and impact.</a:t>
            </a:r>
            <a:endParaRPr lang="en-US" sz="1400" b="0" strike="noStrike" spc="-1" dirty="0">
              <a:solidFill>
                <a:srgbClr val="000000"/>
              </a:solidFill>
              <a:latin typeface="OpenSymbol"/>
            </a:endParaRPr>
          </a:p>
        </p:txBody>
      </p:sp>
      <p:pic>
        <p:nvPicPr>
          <p:cNvPr id="154" name="Google Shape;209;p32"/>
          <p:cNvPicPr/>
          <p:nvPr/>
        </p:nvPicPr>
        <p:blipFill>
          <a:blip r:embed="rId2"/>
          <a:srcRect l="43672" r="5817"/>
          <a:stretch/>
        </p:blipFill>
        <p:spPr>
          <a:xfrm>
            <a:off x="5380560" y="534960"/>
            <a:ext cx="3086640" cy="4073040"/>
          </a:xfrm>
          <a:prstGeom prst="rect">
            <a:avLst/>
          </a:prstGeom>
          <a:ln w="0">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PlaceHolder 1"/>
          <p:cNvSpPr>
            <a:spLocks noGrp="1"/>
          </p:cNvSpPr>
          <p:nvPr>
            <p:ph type="title"/>
          </p:nvPr>
        </p:nvSpPr>
        <p:spPr>
          <a:xfrm>
            <a:off x="2428920" y="533520"/>
            <a:ext cx="4285800" cy="99972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 sz="5200" b="1" strike="noStrike" spc="-1">
                <a:solidFill>
                  <a:schemeClr val="dk1"/>
                </a:solidFill>
                <a:latin typeface="EB Garamond"/>
                <a:ea typeface="EB Garamond"/>
              </a:rPr>
              <a:t>Thank you!</a:t>
            </a:r>
            <a:endParaRPr lang="fr-FR" sz="5200" b="0" strike="noStrike" spc="-1">
              <a:solidFill>
                <a:schemeClr val="dk1"/>
              </a:solidFill>
              <a:latin typeface="Arial"/>
            </a:endParaRPr>
          </a:p>
        </p:txBody>
      </p:sp>
      <p:sp>
        <p:nvSpPr>
          <p:cNvPr id="156" name="PlaceHolder 2"/>
          <p:cNvSpPr>
            <a:spLocks noGrp="1"/>
          </p:cNvSpPr>
          <p:nvPr>
            <p:ph type="subTitle"/>
          </p:nvPr>
        </p:nvSpPr>
        <p:spPr>
          <a:xfrm>
            <a:off x="2428920" y="1571760"/>
            <a:ext cx="4295520" cy="107604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 sz="1400" b="1" strike="noStrike" spc="-1" dirty="0">
                <a:solidFill>
                  <a:schemeClr val="dk1"/>
                </a:solidFill>
                <a:latin typeface="Lexend Deca Light"/>
                <a:ea typeface="Lexend Deca Light"/>
              </a:rPr>
              <a:t>Do you have any questions?</a:t>
            </a:r>
            <a:endParaRPr lang="en-US" sz="1400" b="0" strike="noStrike" spc="-1" dirty="0">
              <a:solidFill>
                <a:srgbClr val="000000"/>
              </a:solidFill>
              <a:latin typeface="OpenSymbol"/>
            </a:endParaRPr>
          </a:p>
        </p:txBody>
      </p:sp>
      <p:sp>
        <p:nvSpPr>
          <p:cNvPr id="169" name="Google Shape;436;p42"/>
          <p:cNvSpPr/>
          <p:nvPr/>
        </p:nvSpPr>
        <p:spPr>
          <a:xfrm>
            <a:off x="2428920" y="657360"/>
            <a:ext cx="342720" cy="342720"/>
          </a:xfrm>
          <a:prstGeom prst="rect">
            <a:avLst/>
          </a:prstGeom>
          <a:noFill/>
          <a:ln w="0">
            <a:noFill/>
          </a:ln>
        </p:spPr>
        <p:style>
          <a:lnRef idx="0">
            <a:scrgbClr r="0" g="0" b="0"/>
          </a:lnRef>
          <a:fillRef idx="0">
            <a:scrgbClr r="0" g="0" b="0"/>
          </a:fillRef>
          <a:effectRef idx="0">
            <a:scrgbClr r="0" g="0" b="0"/>
          </a:effectRef>
          <a:fontRef idx="minor"/>
        </p:style>
        <p:txBody>
          <a:bodyPr lIns="870823080" tIns="171360" rIns="870823080" bIns="171360" anchor="t">
            <a:normAutofit fontScale="25000" lnSpcReduction="20000"/>
          </a:bodyPr>
          <a:lstStyle/>
          <a:p>
            <a:pPr defTabSz="914400">
              <a:lnSpc>
                <a:spcPct val="100000"/>
              </a:lnSpc>
              <a:tabLst>
                <a:tab pos="0" algn="l"/>
              </a:tabLst>
            </a:pPr>
            <a:endParaRPr lang="fr-FR" sz="1800" b="0" strike="noStrike" spc="-1">
              <a:solidFill>
                <a:schemeClr val="dk1"/>
              </a:solidFill>
              <a:latin typeface="Arial"/>
            </a:endParaRPr>
          </a:p>
        </p:txBody>
      </p:sp>
      <p:sp>
        <p:nvSpPr>
          <p:cNvPr id="170" name="Google Shape;437;p42"/>
          <p:cNvSpPr/>
          <p:nvPr/>
        </p:nvSpPr>
        <p:spPr>
          <a:xfrm>
            <a:off x="6819840" y="2314440"/>
            <a:ext cx="514080" cy="514080"/>
          </a:xfrm>
          <a:prstGeom prst="rect">
            <a:avLst/>
          </a:prstGeom>
          <a:noFill/>
          <a:ln w="0">
            <a:noFill/>
          </a:ln>
        </p:spPr>
        <p:style>
          <a:lnRef idx="0">
            <a:scrgbClr r="0" g="0" b="0"/>
          </a:lnRef>
          <a:fillRef idx="0">
            <a:scrgbClr r="0" g="0" b="0"/>
          </a:fillRef>
          <a:effectRef idx="0">
            <a:scrgbClr r="0" g="0" b="0"/>
          </a:effectRef>
          <a:fontRef idx="minor"/>
        </p:style>
        <p:txBody>
          <a:bodyPr lIns="870823080" tIns="257040" rIns="870823080" bIns="257040" anchor="t">
            <a:spAutoFit/>
          </a:bodyPr>
          <a:lstStyle/>
          <a:p>
            <a:pPr defTabSz="914400">
              <a:lnSpc>
                <a:spcPct val="100000"/>
              </a:lnSpc>
              <a:tabLst>
                <a:tab pos="0" algn="l"/>
              </a:tabLst>
            </a:pPr>
            <a:endParaRPr lang="fr-FR" sz="1800" b="0" strike="noStrike" spc="-1">
              <a:solidFill>
                <a:schemeClr val="dk1"/>
              </a:solidFill>
              <a:latin typeface="Arial"/>
            </a:endParaRPr>
          </a:p>
        </p:txBody>
      </p:sp>
      <p:pic>
        <p:nvPicPr>
          <p:cNvPr id="7" name="Picture 6" descr="A pink ribbon on a pink background&#10;&#10;AI-generated content may be incorrect.">
            <a:extLst>
              <a:ext uri="{FF2B5EF4-FFF2-40B4-BE49-F238E27FC236}">
                <a16:creationId xmlns:a16="http://schemas.microsoft.com/office/drawing/2014/main" id="{D941E5B1-7DA9-1DF4-5B84-5AF7CDBA0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4151" y="3078686"/>
            <a:ext cx="5485370" cy="1530575"/>
          </a:xfrm>
          <a:prstGeom prst="roundRect">
            <a:avLst>
              <a:gd name="adj" fmla="val 15456"/>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p:nvPr>
        </p:nvSpPr>
        <p:spPr>
          <a:xfrm>
            <a:off x="723960" y="447840"/>
            <a:ext cx="7705440" cy="571320"/>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r>
              <a:rPr lang="en-IN" sz="3200" b="1" dirty="0">
                <a:latin typeface="EB Garamond" panose="00000500000000000000" pitchFamily="2" charset="0"/>
                <a:ea typeface="EB Garamond" panose="00000500000000000000" pitchFamily="2" charset="0"/>
              </a:rPr>
              <a:t>Project Architecture</a:t>
            </a:r>
            <a:endParaRPr lang="fr-FR" sz="3000" b="1" strike="noStrike" spc="-1" dirty="0">
              <a:solidFill>
                <a:schemeClr val="dk1"/>
              </a:solidFill>
              <a:latin typeface="EB Garamond" panose="00000500000000000000" pitchFamily="2" charset="0"/>
              <a:ea typeface="EB Garamond" panose="00000500000000000000" pitchFamily="2" charset="0"/>
            </a:endParaRPr>
          </a:p>
        </p:txBody>
      </p:sp>
      <p:sp>
        <p:nvSpPr>
          <p:cNvPr id="108" name="PlaceHolder 2"/>
          <p:cNvSpPr>
            <a:spLocks noGrp="1"/>
          </p:cNvSpPr>
          <p:nvPr>
            <p:ph type="subTitle"/>
          </p:nvPr>
        </p:nvSpPr>
        <p:spPr>
          <a:xfrm>
            <a:off x="723960" y="1134746"/>
            <a:ext cx="7857720" cy="3560914"/>
          </a:xfrm>
          <a:prstGeom prst="rect">
            <a:avLst/>
          </a:prstGeom>
          <a:noFill/>
          <a:ln w="0">
            <a:noFill/>
          </a:ln>
        </p:spPr>
        <p:txBody>
          <a:bodyPr lIns="91440" tIns="91440" rIns="91440" bIns="91440" anchor="t">
            <a:noAutofit/>
          </a:bodyPr>
          <a:lstStyle/>
          <a:p>
            <a:pPr>
              <a:buNone/>
            </a:pPr>
            <a:r>
              <a:rPr lang="en-US" sz="1400" dirty="0">
                <a:latin typeface="Lexend Deca Light"/>
              </a:rPr>
              <a:t>     Breast cancer remains a critical health concern, representing a significant share of cancer-related mortality among women globally. Early detection is vital, as it dramatically increases treatment success rates and patient survival. In response, this project presents a robust and intelligent system designed for rapid and accurate breast cancer prediction.</a:t>
            </a:r>
          </a:p>
          <a:p>
            <a:pPr>
              <a:buFont typeface="Arial" panose="020B0604020202020204" pitchFamily="34" charset="0"/>
              <a:buChar char="•"/>
            </a:pPr>
            <a:r>
              <a:rPr lang="en-US" sz="1400" b="1" dirty="0">
                <a:latin typeface="Lexend Deca Light"/>
              </a:rPr>
              <a:t>Frontend (User Interface):</a:t>
            </a:r>
            <a:r>
              <a:rPr lang="en-US" sz="1400" dirty="0">
                <a:latin typeface="Lexend Deca Light"/>
              </a:rPr>
              <a:t>Built using HTML and CSS, the frontend offers a clean, responsive, and intuitive interface where users can seamlessly input clinical data.</a:t>
            </a:r>
          </a:p>
          <a:p>
            <a:pPr>
              <a:buFont typeface="Arial" panose="020B0604020202020204" pitchFamily="34" charset="0"/>
              <a:buChar char="•"/>
            </a:pPr>
            <a:r>
              <a:rPr lang="en-US" sz="1400" b="1" dirty="0">
                <a:latin typeface="Lexend Deca Light"/>
              </a:rPr>
              <a:t>Backend (Server Logic):</a:t>
            </a:r>
            <a:r>
              <a:rPr lang="en-US" sz="1400" dirty="0">
                <a:latin typeface="Lexend Deca Light"/>
              </a:rPr>
              <a:t>Developed with Python and Flask, the backend acts as the control center—managing input from the frontend, interfacing with trained models, and delivering real-time predictions to the user.</a:t>
            </a:r>
          </a:p>
          <a:p>
            <a:pPr>
              <a:buFont typeface="Arial" panose="020B0604020202020204" pitchFamily="34" charset="0"/>
              <a:buChar char="•"/>
            </a:pPr>
            <a:r>
              <a:rPr lang="en-US" sz="1400" b="1" dirty="0">
                <a:latin typeface="Lexend Deca Light"/>
              </a:rPr>
              <a:t>Machine Learning Models (Prediction Engine):</a:t>
            </a:r>
            <a:br>
              <a:rPr lang="en-US" sz="1400" dirty="0">
                <a:latin typeface="Lexend Deca Light"/>
              </a:rPr>
            </a:br>
            <a:r>
              <a:rPr lang="en-US" sz="1400" dirty="0">
                <a:latin typeface="Lexend Deca Light"/>
              </a:rPr>
              <a:t>The core predictive engine consists of two models:</a:t>
            </a:r>
          </a:p>
          <a:p>
            <a:pPr marL="742950" lvl="1" indent="-285750">
              <a:buFont typeface="Arial" panose="020B0604020202020204" pitchFamily="34" charset="0"/>
              <a:buChar char="•"/>
            </a:pPr>
            <a:r>
              <a:rPr lang="en-US" sz="1400" b="1" dirty="0">
                <a:latin typeface="Lexend Deca Light"/>
              </a:rPr>
              <a:t>DenseNet128 Deep Learning Model:</a:t>
            </a:r>
            <a:r>
              <a:rPr lang="en-US" sz="1400" dirty="0">
                <a:latin typeface="Lexend Deca Light"/>
              </a:rPr>
              <a:t> A custom neural network designed for high-accuracy classification.</a:t>
            </a:r>
          </a:p>
          <a:p>
            <a:pPr marL="742950" lvl="1" indent="-285750">
              <a:buFont typeface="Arial" panose="020B0604020202020204" pitchFamily="34" charset="0"/>
              <a:buChar char="•"/>
            </a:pPr>
            <a:r>
              <a:rPr lang="en-US" sz="1400" b="1" dirty="0">
                <a:latin typeface="Lexend Deca Light"/>
              </a:rPr>
              <a:t>Enhanced Random Forest Classifier:</a:t>
            </a:r>
            <a:r>
              <a:rPr lang="en-US" sz="1400" dirty="0">
                <a:latin typeface="Lexend Deca Light"/>
              </a:rPr>
              <a:t> A traditional ensemble model used for performance benchmarking and reliable comparison.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PlaceHolder 1"/>
          <p:cNvSpPr>
            <a:spLocks noGrp="1"/>
          </p:cNvSpPr>
          <p:nvPr>
            <p:ph type="title"/>
          </p:nvPr>
        </p:nvSpPr>
        <p:spPr>
          <a:xfrm>
            <a:off x="723960" y="447840"/>
            <a:ext cx="7705440" cy="571320"/>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r>
              <a:rPr lang="en-IN" sz="3200" b="1" dirty="0">
                <a:latin typeface="EB Garamond" panose="00000500000000000000" pitchFamily="2" charset="0"/>
                <a:ea typeface="EB Garamond" panose="00000500000000000000" pitchFamily="2" charset="0"/>
              </a:rPr>
              <a:t>Dataset and Preprocessing</a:t>
            </a:r>
            <a:endParaRPr lang="fr-FR" sz="3000" b="1" strike="noStrike" spc="-1" dirty="0">
              <a:solidFill>
                <a:schemeClr val="dk1"/>
              </a:solidFill>
              <a:latin typeface="EB Garamond" panose="00000500000000000000" pitchFamily="2" charset="0"/>
              <a:ea typeface="EB Garamond" panose="00000500000000000000" pitchFamily="2" charset="0"/>
            </a:endParaRPr>
          </a:p>
        </p:txBody>
      </p:sp>
      <p:sp>
        <p:nvSpPr>
          <p:cNvPr id="110" name="PlaceHolder 2"/>
          <p:cNvSpPr>
            <a:spLocks noGrp="1"/>
          </p:cNvSpPr>
          <p:nvPr>
            <p:ph type="subTitle"/>
          </p:nvPr>
        </p:nvSpPr>
        <p:spPr>
          <a:xfrm>
            <a:off x="723960" y="1305000"/>
            <a:ext cx="7857720" cy="2400120"/>
          </a:xfrm>
          <a:prstGeom prst="rect">
            <a:avLst/>
          </a:prstGeom>
          <a:noFill/>
          <a:ln w="0">
            <a:noFill/>
          </a:ln>
        </p:spPr>
        <p:txBody>
          <a:bodyPr lIns="91440" tIns="91440" rIns="91440" bIns="91440" anchor="t">
            <a:noAutofit/>
          </a:bodyPr>
          <a:lstStyle/>
          <a:p>
            <a:r>
              <a:rPr lang="en-US" sz="1800" dirty="0">
                <a:latin typeface="Lexend Deca Light"/>
              </a:rPr>
              <a:t>High-quality dataset preparation is crucial for reliable prediction.</a:t>
            </a:r>
          </a:p>
          <a:p>
            <a:r>
              <a:rPr lang="en-US" sz="1800" dirty="0">
                <a:latin typeface="Lexend Deca Light"/>
              </a:rPr>
              <a:t>The following preprocessing steps were conducted:</a:t>
            </a:r>
          </a:p>
          <a:p>
            <a:pPr lvl="1"/>
            <a:r>
              <a:rPr lang="en-US" sz="1800" dirty="0">
                <a:latin typeface="Lexend Deca Light"/>
              </a:rPr>
              <a:t>Data Cleaning – Removing missing or inconsistent values.</a:t>
            </a:r>
          </a:p>
          <a:p>
            <a:pPr lvl="1"/>
            <a:r>
              <a:rPr lang="en-US" sz="1800" dirty="0">
                <a:latin typeface="Lexend Deca Light"/>
              </a:rPr>
              <a:t>Normalization – Scaling features for consistency.</a:t>
            </a:r>
          </a:p>
          <a:p>
            <a:pPr lvl="1"/>
            <a:r>
              <a:rPr lang="en-US" sz="1800" dirty="0">
                <a:latin typeface="Lexend Deca Light"/>
              </a:rPr>
              <a:t>Feature Selection – Retaining significant attributes.</a:t>
            </a:r>
          </a:p>
          <a:p>
            <a:pPr lvl="1"/>
            <a:r>
              <a:rPr lang="en-US" sz="1800" dirty="0">
                <a:latin typeface="Lexend Deca Light"/>
              </a:rPr>
              <a:t>Data Splitting – Training and test data generation.</a:t>
            </a:r>
          </a:p>
          <a:p>
            <a:pPr lvl="1"/>
            <a:r>
              <a:rPr lang="en-US" sz="1800" dirty="0">
                <a:latin typeface="Lexend Deca Light"/>
              </a:rPr>
              <a:t>Storage – Saved in '.</a:t>
            </a:r>
            <a:r>
              <a:rPr lang="en-US" sz="1800" dirty="0" err="1">
                <a:latin typeface="Lexend Deca Light"/>
              </a:rPr>
              <a:t>py</a:t>
            </a:r>
            <a:r>
              <a:rPr lang="en-US" sz="1800" dirty="0">
                <a:latin typeface="Lexend Deca Light"/>
              </a:rPr>
              <a:t>' format for speed and ease.</a:t>
            </a:r>
          </a:p>
        </p:txBody>
      </p:sp>
      <p:pic>
        <p:nvPicPr>
          <p:cNvPr id="3" name="Picture 2" descr="A group of arrows and gears&#10;&#10;AI-generated content may be incorrect.">
            <a:extLst>
              <a:ext uri="{FF2B5EF4-FFF2-40B4-BE49-F238E27FC236}">
                <a16:creationId xmlns:a16="http://schemas.microsoft.com/office/drawing/2014/main" id="{CCB97BB1-9B17-7119-7C17-BA0AA18D7E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3705120"/>
            <a:ext cx="3258911" cy="116723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PlaceHolder 1"/>
          <p:cNvSpPr>
            <a:spLocks noGrp="1"/>
          </p:cNvSpPr>
          <p:nvPr>
            <p:ph type="title"/>
          </p:nvPr>
        </p:nvSpPr>
        <p:spPr>
          <a:xfrm>
            <a:off x="676440" y="636813"/>
            <a:ext cx="4524120" cy="690943"/>
          </a:xfrm>
          <a:prstGeom prst="rect">
            <a:avLst/>
          </a:prstGeom>
          <a:noFill/>
          <a:ln w="0">
            <a:noFill/>
          </a:ln>
        </p:spPr>
        <p:txBody>
          <a:bodyPr lIns="91440" tIns="91440" rIns="91440" bIns="91440" anchor="b">
            <a:normAutofit/>
          </a:bodyPr>
          <a:lstStyle/>
          <a:p>
            <a:pPr indent="0">
              <a:lnSpc>
                <a:spcPct val="100000"/>
              </a:lnSpc>
              <a:buNone/>
              <a:tabLst>
                <a:tab pos="0" algn="l"/>
              </a:tabLst>
            </a:pPr>
            <a:r>
              <a:rPr lang="en-IN" sz="3200" b="1" dirty="0">
                <a:latin typeface="EB Garamond" panose="00000500000000000000" pitchFamily="2" charset="0"/>
                <a:ea typeface="EB Garamond" panose="00000500000000000000" pitchFamily="2" charset="0"/>
              </a:rPr>
              <a:t>Model 1 - DenseNet128</a:t>
            </a:r>
            <a:endParaRPr lang="fr-FR" sz="3000" b="1" strike="noStrike" spc="-1" dirty="0">
              <a:solidFill>
                <a:schemeClr val="dk1"/>
              </a:solidFill>
              <a:latin typeface="EB Garamond" panose="00000500000000000000" pitchFamily="2" charset="0"/>
              <a:ea typeface="EB Garamond" panose="00000500000000000000" pitchFamily="2" charset="0"/>
            </a:endParaRPr>
          </a:p>
        </p:txBody>
      </p:sp>
      <p:sp>
        <p:nvSpPr>
          <p:cNvPr id="112" name="PlaceHolder 2"/>
          <p:cNvSpPr>
            <a:spLocks noGrp="1"/>
          </p:cNvSpPr>
          <p:nvPr>
            <p:ph type="subTitle"/>
          </p:nvPr>
        </p:nvSpPr>
        <p:spPr>
          <a:xfrm>
            <a:off x="464168" y="1612581"/>
            <a:ext cx="7740939" cy="2580840"/>
          </a:xfrm>
          <a:prstGeom prst="rect">
            <a:avLst/>
          </a:prstGeom>
          <a:noFill/>
          <a:ln w="0">
            <a:noFill/>
          </a:ln>
        </p:spPr>
        <p:txBody>
          <a:bodyPr lIns="91440" tIns="91440" rIns="91440" bIns="91440" anchor="t">
            <a:noAutofit/>
          </a:bodyPr>
          <a:lstStyle/>
          <a:p>
            <a:pPr marL="0" indent="0" algn="just">
              <a:buNone/>
            </a:pPr>
            <a:r>
              <a:rPr lang="en-IN" sz="1600" dirty="0">
                <a:latin typeface="Lexend Deca Light"/>
                <a:ea typeface="EB Garamond" panose="00000500000000000000" pitchFamily="2" charset="0"/>
              </a:rPr>
              <a:t>A custom deep learning model developed using TensorFlow's </a:t>
            </a:r>
            <a:r>
              <a:rPr lang="en-IN" sz="1600" dirty="0" err="1">
                <a:latin typeface="Lexend Deca Light"/>
                <a:ea typeface="EB Garamond" panose="00000500000000000000" pitchFamily="2" charset="0"/>
              </a:rPr>
              <a:t>Keras</a:t>
            </a:r>
            <a:r>
              <a:rPr lang="en-IN" sz="1600" dirty="0">
                <a:latin typeface="Lexend Deca Light"/>
                <a:ea typeface="EB Garamond" panose="00000500000000000000" pitchFamily="2" charset="0"/>
              </a:rPr>
              <a:t> API. It's designed to detect subtle patterns from input features.</a:t>
            </a:r>
          </a:p>
          <a:p>
            <a:r>
              <a:rPr lang="en-IN" sz="1600" dirty="0">
                <a:latin typeface="Lexend Deca Light"/>
                <a:ea typeface="EB Garamond" panose="00000500000000000000" pitchFamily="2" charset="0"/>
              </a:rPr>
              <a:t>3 Fully Connected Layers – 128, 64, and 32 neurons</a:t>
            </a:r>
          </a:p>
          <a:p>
            <a:r>
              <a:rPr lang="en-IN" sz="1600" dirty="0" err="1">
                <a:latin typeface="Lexend Deca Light"/>
                <a:ea typeface="EB Garamond" panose="00000500000000000000" pitchFamily="2" charset="0"/>
              </a:rPr>
              <a:t>ReLU</a:t>
            </a:r>
            <a:r>
              <a:rPr lang="en-IN" sz="1600" dirty="0">
                <a:latin typeface="Lexend Deca Light"/>
                <a:ea typeface="EB Garamond" panose="00000500000000000000" pitchFamily="2" charset="0"/>
              </a:rPr>
              <a:t> activation functions</a:t>
            </a:r>
          </a:p>
          <a:p>
            <a:r>
              <a:rPr lang="en-IN" sz="1600" dirty="0">
                <a:latin typeface="Lexend Deca Light"/>
                <a:ea typeface="EB Garamond" panose="00000500000000000000" pitchFamily="2" charset="0"/>
              </a:rPr>
              <a:t>Dropout layers for regularization</a:t>
            </a:r>
          </a:p>
          <a:p>
            <a:r>
              <a:rPr lang="en-IN" sz="1600" dirty="0">
                <a:latin typeface="Lexend Deca Light"/>
                <a:ea typeface="EB Garamond" panose="00000500000000000000" pitchFamily="2" charset="0"/>
              </a:rPr>
              <a:t>Sigmoid output for binary classification</a:t>
            </a:r>
          </a:p>
          <a:p>
            <a:r>
              <a:rPr lang="en-IN" sz="1600" dirty="0">
                <a:latin typeface="Lexend Deca Light"/>
                <a:ea typeface="EB Garamond" panose="00000500000000000000" pitchFamily="2" charset="0"/>
              </a:rPr>
              <a:t>Adam optimizer &amp; Binary </a:t>
            </a:r>
            <a:r>
              <a:rPr lang="en-IN" sz="1600" dirty="0" err="1">
                <a:latin typeface="Lexend Deca Light"/>
                <a:ea typeface="EB Garamond" panose="00000500000000000000" pitchFamily="2" charset="0"/>
              </a:rPr>
              <a:t>Crossentropy</a:t>
            </a:r>
            <a:r>
              <a:rPr lang="en-IN" sz="1600" dirty="0">
                <a:latin typeface="Lexend Deca Light"/>
                <a:ea typeface="EB Garamond" panose="00000500000000000000" pitchFamily="2" charset="0"/>
              </a:rPr>
              <a:t> loss</a:t>
            </a:r>
          </a:p>
          <a:p>
            <a:r>
              <a:rPr lang="en-IN" sz="1600" dirty="0">
                <a:latin typeface="Lexend Deca Light"/>
                <a:ea typeface="EB Garamond" panose="00000500000000000000" pitchFamily="2" charset="0"/>
              </a:rPr>
              <a:t>Trained for 100 epochs, batch size of 32</a:t>
            </a:r>
          </a:p>
        </p:txBody>
      </p:sp>
      <p:pic>
        <p:nvPicPr>
          <p:cNvPr id="3" name="Picture 2" descr="A diagram of different colored squares&#10;&#10;AI-generated content may be incorrect.">
            <a:extLst>
              <a:ext uri="{FF2B5EF4-FFF2-40B4-BE49-F238E27FC236}">
                <a16:creationId xmlns:a16="http://schemas.microsoft.com/office/drawing/2014/main" id="{10B76815-5523-B10B-4807-4FA03DE347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0822" y="2571750"/>
            <a:ext cx="4959968" cy="180090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PlaceHolder 1"/>
          <p:cNvSpPr>
            <a:spLocks noGrp="1"/>
          </p:cNvSpPr>
          <p:nvPr>
            <p:ph type="title"/>
          </p:nvPr>
        </p:nvSpPr>
        <p:spPr>
          <a:xfrm>
            <a:off x="676440" y="533520"/>
            <a:ext cx="4524120" cy="1333080"/>
          </a:xfrm>
          <a:prstGeom prst="rect">
            <a:avLst/>
          </a:prstGeom>
          <a:noFill/>
          <a:ln w="0">
            <a:noFill/>
          </a:ln>
        </p:spPr>
        <p:txBody>
          <a:bodyPr lIns="91440" tIns="91440" rIns="91440" bIns="91440" anchor="b">
            <a:normAutofit/>
          </a:bodyPr>
          <a:lstStyle/>
          <a:p>
            <a:pPr indent="0">
              <a:lnSpc>
                <a:spcPct val="100000"/>
              </a:lnSpc>
              <a:buNone/>
              <a:tabLst>
                <a:tab pos="0" algn="l"/>
              </a:tabLst>
            </a:pPr>
            <a:r>
              <a:rPr lang="da-DK" sz="3200" b="1" dirty="0">
                <a:latin typeface="EB Garamond" panose="00000500000000000000" pitchFamily="2" charset="0"/>
                <a:ea typeface="EB Garamond" panose="00000500000000000000" pitchFamily="2" charset="0"/>
              </a:rPr>
              <a:t>Model 2 - Enhanced Random Forest</a:t>
            </a:r>
            <a:endParaRPr lang="fr-FR" sz="3000" b="1" strike="noStrike" spc="-1" dirty="0">
              <a:solidFill>
                <a:schemeClr val="dk1"/>
              </a:solidFill>
              <a:latin typeface="EB Garamond" panose="00000500000000000000" pitchFamily="2" charset="0"/>
              <a:ea typeface="EB Garamond" panose="00000500000000000000" pitchFamily="2" charset="0"/>
            </a:endParaRPr>
          </a:p>
        </p:txBody>
      </p:sp>
      <p:sp>
        <p:nvSpPr>
          <p:cNvPr id="115" name="PlaceHolder 2"/>
          <p:cNvSpPr>
            <a:spLocks noGrp="1"/>
          </p:cNvSpPr>
          <p:nvPr>
            <p:ph type="subTitle"/>
          </p:nvPr>
        </p:nvSpPr>
        <p:spPr>
          <a:xfrm>
            <a:off x="676440" y="2028960"/>
            <a:ext cx="4087661" cy="2580840"/>
          </a:xfrm>
          <a:prstGeom prst="rect">
            <a:avLst/>
          </a:prstGeom>
          <a:noFill/>
          <a:ln w="0">
            <a:noFill/>
          </a:ln>
        </p:spPr>
        <p:txBody>
          <a:bodyPr lIns="91440" tIns="91440" rIns="91440" bIns="91440" anchor="t">
            <a:noAutofit/>
          </a:bodyPr>
          <a:lstStyle/>
          <a:p>
            <a:r>
              <a:rPr lang="en-US" sz="1600" dirty="0">
                <a:latin typeface="Lexend Deca Light"/>
              </a:rPr>
              <a:t>A classic machine learning model leveraging the power of ensemble learning.</a:t>
            </a:r>
          </a:p>
          <a:p>
            <a:r>
              <a:rPr lang="en-US" sz="1600" dirty="0">
                <a:latin typeface="Lexend Deca Light"/>
              </a:rPr>
              <a:t>Used as a baseline model for performance comparison.</a:t>
            </a:r>
          </a:p>
          <a:p>
            <a:pPr lvl="1"/>
            <a:r>
              <a:rPr lang="en-US" sz="1600" dirty="0">
                <a:latin typeface="Lexend Deca Light"/>
              </a:rPr>
              <a:t>200 decision trees</a:t>
            </a:r>
          </a:p>
          <a:p>
            <a:pPr lvl="1"/>
            <a:r>
              <a:rPr lang="en-US" sz="1600" dirty="0">
                <a:latin typeface="Lexend Deca Light"/>
              </a:rPr>
              <a:t>Trained on the same dataset</a:t>
            </a:r>
          </a:p>
          <a:p>
            <a:pPr lvl="1"/>
            <a:r>
              <a:rPr lang="en-US" sz="1600" dirty="0">
                <a:latin typeface="Lexend Deca Light"/>
              </a:rPr>
              <a:t>Saved as '.</a:t>
            </a:r>
            <a:r>
              <a:rPr lang="en-US" sz="1600" dirty="0" err="1">
                <a:latin typeface="Lexend Deca Light"/>
              </a:rPr>
              <a:t>pkl</a:t>
            </a:r>
            <a:r>
              <a:rPr lang="en-US" sz="1600" dirty="0">
                <a:latin typeface="Lexend Deca Light"/>
              </a:rPr>
              <a:t>' using </a:t>
            </a:r>
            <a:r>
              <a:rPr lang="en-US" sz="1600" dirty="0" err="1">
                <a:latin typeface="Lexend Deca Light"/>
              </a:rPr>
              <a:t>joblib</a:t>
            </a:r>
            <a:endParaRPr lang="en-US" sz="1600" dirty="0">
              <a:latin typeface="Lexend Deca Light"/>
            </a:endParaRPr>
          </a:p>
          <a:p>
            <a:pPr indent="0" algn="ctr">
              <a:buNone/>
            </a:pPr>
            <a:endParaRPr lang="en-US" sz="1600" b="0" strike="noStrike" spc="-1" dirty="0">
              <a:solidFill>
                <a:schemeClr val="dk1"/>
              </a:solidFill>
              <a:latin typeface="Lexend Deca Light"/>
              <a:ea typeface="Lexend Deca Light"/>
            </a:endParaRPr>
          </a:p>
        </p:txBody>
      </p:sp>
      <p:pic>
        <p:nvPicPr>
          <p:cNvPr id="5" name="Picture 4" descr="A screenshot of a computer screen&#10;&#10;AI-generated content may be incorrect.">
            <a:extLst>
              <a:ext uri="{FF2B5EF4-FFF2-40B4-BE49-F238E27FC236}">
                <a16:creationId xmlns:a16="http://schemas.microsoft.com/office/drawing/2014/main" id="{ECA876E8-A21B-8639-D964-970FCEC05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43642" y="1361969"/>
            <a:ext cx="4031417" cy="2419562"/>
          </a:xfrm>
          <a:prstGeom prst="rect">
            <a:avLst/>
          </a:prstGeom>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723960" y="447840"/>
            <a:ext cx="7705440" cy="571320"/>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r>
              <a:rPr lang="en-IN" sz="3200" b="1" dirty="0">
                <a:latin typeface="EB Garamond" panose="00000500000000000000" pitchFamily="2" charset="0"/>
                <a:ea typeface="EB Garamond" panose="00000500000000000000" pitchFamily="2" charset="0"/>
              </a:rPr>
              <a:t>Training and Evaluation</a:t>
            </a:r>
            <a:endParaRPr lang="fr-FR" sz="3000" b="1" strike="noStrike" spc="-1" dirty="0">
              <a:solidFill>
                <a:schemeClr val="dk1"/>
              </a:solidFill>
              <a:latin typeface="EB Garamond" panose="00000500000000000000" pitchFamily="2" charset="0"/>
              <a:ea typeface="EB Garamond" panose="00000500000000000000" pitchFamily="2" charset="0"/>
            </a:endParaRPr>
          </a:p>
        </p:txBody>
      </p:sp>
      <p:sp>
        <p:nvSpPr>
          <p:cNvPr id="106" name="PlaceHolder 2"/>
          <p:cNvSpPr>
            <a:spLocks noGrp="1"/>
          </p:cNvSpPr>
          <p:nvPr>
            <p:ph type="subTitle"/>
          </p:nvPr>
        </p:nvSpPr>
        <p:spPr>
          <a:xfrm>
            <a:off x="723960" y="1305000"/>
            <a:ext cx="7857720" cy="2400120"/>
          </a:xfrm>
          <a:prstGeom prst="rect">
            <a:avLst/>
          </a:prstGeom>
          <a:noFill/>
          <a:ln w="0">
            <a:noFill/>
          </a:ln>
        </p:spPr>
        <p:txBody>
          <a:bodyPr lIns="91440" tIns="91440" rIns="91440" bIns="91440" anchor="t">
            <a:noAutofit/>
          </a:bodyPr>
          <a:lstStyle/>
          <a:p>
            <a:pPr marL="0" indent="0">
              <a:buNone/>
            </a:pPr>
            <a:r>
              <a:rPr lang="en-US" sz="2000" dirty="0">
                <a:latin typeface="Lexend Deca Light"/>
              </a:rPr>
              <a:t>Both models underwent rigorous training and evaluation using standard metrics.</a:t>
            </a:r>
          </a:p>
          <a:p>
            <a:pPr lvl="1"/>
            <a:r>
              <a:rPr lang="en-US" sz="2000" dirty="0">
                <a:latin typeface="Lexend Deca Light"/>
              </a:rPr>
              <a:t>Accuracy – Overall correctness of predictions</a:t>
            </a:r>
          </a:p>
          <a:p>
            <a:pPr lvl="1"/>
            <a:r>
              <a:rPr lang="en-US" sz="2000" dirty="0">
                <a:latin typeface="Lexend Deca Light"/>
              </a:rPr>
              <a:t>Precision – Relevance of positive predictions</a:t>
            </a:r>
          </a:p>
          <a:p>
            <a:pPr lvl="1"/>
            <a:r>
              <a:rPr lang="en-US" sz="2000" dirty="0">
                <a:latin typeface="Lexend Deca Light"/>
              </a:rPr>
              <a:t>Recall – Ability to detect all actual positives</a:t>
            </a:r>
          </a:p>
          <a:p>
            <a:pPr lvl="1"/>
            <a:r>
              <a:rPr lang="en-US" sz="2000" dirty="0">
                <a:latin typeface="Lexend Deca Light"/>
              </a:rPr>
              <a:t>F1 Score – Balanced metric for performance</a:t>
            </a:r>
          </a:p>
          <a:p>
            <a:pPr indent="0" algn="ctr">
              <a:buNone/>
            </a:pPr>
            <a:endParaRPr lang="en-US" sz="2000" b="0" strike="noStrike" spc="-1" dirty="0">
              <a:solidFill>
                <a:schemeClr val="dk1"/>
              </a:solidFill>
              <a:latin typeface="Lexend Deca Light"/>
              <a:ea typeface="Lexend Deca Light"/>
            </a:endParaRPr>
          </a:p>
        </p:txBody>
      </p:sp>
      <p:pic>
        <p:nvPicPr>
          <p:cNvPr id="5" name="Picture 4" descr="A close-up of a person's chest&#10;&#10;AI-generated content may be incorrect.">
            <a:extLst>
              <a:ext uri="{FF2B5EF4-FFF2-40B4-BE49-F238E27FC236}">
                <a16:creationId xmlns:a16="http://schemas.microsoft.com/office/drawing/2014/main" id="{71D8804C-64F8-EA87-F342-F2BE3A6DE5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36554" y="2096275"/>
            <a:ext cx="2145126" cy="16088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PlaceHolder 1"/>
          <p:cNvSpPr>
            <a:spLocks noGrp="1"/>
          </p:cNvSpPr>
          <p:nvPr>
            <p:ph type="title"/>
          </p:nvPr>
        </p:nvSpPr>
        <p:spPr>
          <a:xfrm>
            <a:off x="807067" y="384201"/>
            <a:ext cx="7714525" cy="652523"/>
          </a:xfrm>
          <a:prstGeom prst="rect">
            <a:avLst/>
          </a:prstGeom>
          <a:noFill/>
          <a:ln w="0">
            <a:noFill/>
          </a:ln>
        </p:spPr>
        <p:txBody>
          <a:bodyPr lIns="91440" tIns="91440" rIns="91440" bIns="91440" anchor="b">
            <a:normAutofit/>
          </a:bodyPr>
          <a:lstStyle/>
          <a:p>
            <a:pPr indent="0">
              <a:lnSpc>
                <a:spcPct val="100000"/>
              </a:lnSpc>
              <a:buNone/>
              <a:tabLst>
                <a:tab pos="0" algn="l"/>
              </a:tabLst>
            </a:pPr>
            <a:r>
              <a:rPr lang="en-IN" sz="2800" b="1" dirty="0">
                <a:latin typeface="EB Garamond" panose="00000500000000000000" pitchFamily="2" charset="0"/>
                <a:ea typeface="EB Garamond" panose="00000500000000000000" pitchFamily="2" charset="0"/>
              </a:rPr>
              <a:t>Frontend: HTML, CSS, JavaScript &amp; Bootstrap</a:t>
            </a:r>
            <a:endParaRPr lang="fr-FR" sz="2800" b="1" strike="noStrike" spc="-1" dirty="0">
              <a:solidFill>
                <a:schemeClr val="dk1"/>
              </a:solidFill>
              <a:latin typeface="EB Garamond" panose="00000500000000000000" pitchFamily="2" charset="0"/>
              <a:ea typeface="EB Garamond" panose="00000500000000000000" pitchFamily="2" charset="0"/>
            </a:endParaRPr>
          </a:p>
        </p:txBody>
      </p:sp>
      <p:sp>
        <p:nvSpPr>
          <p:cNvPr id="118" name="PlaceHolder 2"/>
          <p:cNvSpPr>
            <a:spLocks noGrp="1"/>
          </p:cNvSpPr>
          <p:nvPr>
            <p:ph type="subTitle"/>
          </p:nvPr>
        </p:nvSpPr>
        <p:spPr>
          <a:xfrm>
            <a:off x="599598" y="1281330"/>
            <a:ext cx="6032523" cy="2764954"/>
          </a:xfrm>
          <a:prstGeom prst="rect">
            <a:avLst/>
          </a:prstGeom>
          <a:noFill/>
          <a:ln w="0">
            <a:noFill/>
          </a:ln>
        </p:spPr>
        <p:txBody>
          <a:bodyPr lIns="91440" tIns="91440" rIns="91440" bIns="91440" anchor="t">
            <a:normAutofit/>
          </a:bodyPr>
          <a:lstStyle/>
          <a:p>
            <a:pPr>
              <a:buNone/>
            </a:pPr>
            <a:r>
              <a:rPr lang="en-IN" sz="1400" dirty="0">
                <a:latin typeface="Lexend Deca Light"/>
              </a:rPr>
              <a:t>The frontend is built using </a:t>
            </a:r>
            <a:r>
              <a:rPr lang="en-IN" sz="1400" b="1" dirty="0">
                <a:latin typeface="Lexend Deca Light"/>
              </a:rPr>
              <a:t>HTML</a:t>
            </a:r>
            <a:r>
              <a:rPr lang="en-IN" sz="1400" dirty="0">
                <a:latin typeface="Lexend Deca Light"/>
              </a:rPr>
              <a:t>, </a:t>
            </a:r>
            <a:r>
              <a:rPr lang="en-IN" sz="1400" b="1" dirty="0">
                <a:latin typeface="Lexend Deca Light"/>
              </a:rPr>
              <a:t>CSS</a:t>
            </a:r>
            <a:r>
              <a:rPr lang="en-IN" sz="1400" dirty="0">
                <a:latin typeface="Lexend Deca Light"/>
              </a:rPr>
              <a:t>, and </a:t>
            </a:r>
            <a:r>
              <a:rPr lang="en-IN" sz="1400" b="1" dirty="0">
                <a:latin typeface="Lexend Deca Light"/>
              </a:rPr>
              <a:t>JavaScript</a:t>
            </a:r>
            <a:r>
              <a:rPr lang="en-IN" sz="1400" dirty="0">
                <a:latin typeface="Lexend Deca Light"/>
              </a:rPr>
              <a:t>, with </a:t>
            </a:r>
            <a:r>
              <a:rPr lang="en-IN" sz="1400" b="1" dirty="0">
                <a:latin typeface="Lexend Deca Light"/>
              </a:rPr>
              <a:t>Bootstrap</a:t>
            </a:r>
            <a:r>
              <a:rPr lang="en-IN" sz="1400" dirty="0">
                <a:latin typeface="Lexend Deca Light"/>
              </a:rPr>
              <a:t> for a modern, responsive design. It features:</a:t>
            </a:r>
          </a:p>
          <a:p>
            <a:pPr>
              <a:buFont typeface="Arial" panose="020B0604020202020204" pitchFamily="34" charset="0"/>
              <a:buChar char="•"/>
            </a:pPr>
            <a:r>
              <a:rPr lang="en-IN" sz="1400" b="1" dirty="0">
                <a:latin typeface="Lexend Deca Light"/>
              </a:rPr>
              <a:t>Clean input forms</a:t>
            </a:r>
            <a:r>
              <a:rPr lang="en-IN" sz="1400" dirty="0">
                <a:latin typeface="Lexend Deca Light"/>
              </a:rPr>
              <a:t> for patient data entry.</a:t>
            </a:r>
          </a:p>
          <a:p>
            <a:pPr>
              <a:buFont typeface="Arial" panose="020B0604020202020204" pitchFamily="34" charset="0"/>
              <a:buChar char="•"/>
            </a:pPr>
            <a:r>
              <a:rPr lang="en-IN" sz="1400" b="1" dirty="0">
                <a:latin typeface="Lexend Deca Light"/>
              </a:rPr>
              <a:t>Responsive layout</a:t>
            </a:r>
            <a:r>
              <a:rPr lang="en-IN" sz="1400" dirty="0">
                <a:latin typeface="Lexend Deca Light"/>
              </a:rPr>
              <a:t> using Bootstrap’s grid system.</a:t>
            </a:r>
          </a:p>
          <a:p>
            <a:pPr>
              <a:buFont typeface="Arial" panose="020B0604020202020204" pitchFamily="34" charset="0"/>
              <a:buChar char="•"/>
            </a:pPr>
            <a:r>
              <a:rPr lang="en-IN" sz="1400" b="1" dirty="0">
                <a:latin typeface="Lexend Deca Light"/>
              </a:rPr>
              <a:t>Interactive UI</a:t>
            </a:r>
            <a:r>
              <a:rPr lang="en-IN" sz="1400" dirty="0">
                <a:latin typeface="Lexend Deca Light"/>
              </a:rPr>
              <a:t> with real-time validation via JavaScript.</a:t>
            </a:r>
          </a:p>
          <a:p>
            <a:pPr>
              <a:buFont typeface="Arial" panose="020B0604020202020204" pitchFamily="34" charset="0"/>
              <a:buChar char="•"/>
            </a:pPr>
            <a:r>
              <a:rPr lang="en-IN" sz="1400" b="1" dirty="0">
                <a:latin typeface="Lexend Deca Light"/>
              </a:rPr>
              <a:t>Custom styling</a:t>
            </a:r>
            <a:r>
              <a:rPr lang="en-IN" sz="1400" dirty="0">
                <a:latin typeface="Lexend Deca Light"/>
              </a:rPr>
              <a:t> for a professional medical interface.</a:t>
            </a:r>
          </a:p>
          <a:p>
            <a:pPr marL="0" indent="0">
              <a:buNone/>
            </a:pPr>
            <a:endParaRPr lang="en-IN" sz="1400" dirty="0">
              <a:latin typeface="Lexend Deca Light"/>
            </a:endParaRPr>
          </a:p>
          <a:p>
            <a:pPr marL="0" indent="0">
              <a:buNone/>
            </a:pPr>
            <a:r>
              <a:rPr lang="en-IN" sz="1400" dirty="0">
                <a:latin typeface="Lexend Deca Light"/>
              </a:rPr>
              <a:t>This user-friendly interface ensures seamless data input and smooth communication with the Flask backend.</a:t>
            </a:r>
          </a:p>
        </p:txBody>
      </p:sp>
      <p:pic>
        <p:nvPicPr>
          <p:cNvPr id="6" name="Picture 5" descr="A group of logos with letters and numbers&#10;&#10;AI-generated content may be incorrect.">
            <a:extLst>
              <a:ext uri="{FF2B5EF4-FFF2-40B4-BE49-F238E27FC236}">
                <a16:creationId xmlns:a16="http://schemas.microsoft.com/office/drawing/2014/main" id="{8C030AAA-734E-571A-5F53-19CEE8C29F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0020" y="1281330"/>
            <a:ext cx="2580840" cy="25808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 shot of a computer&#10;&#10;AI-generated content may be incorrect.">
            <a:extLst>
              <a:ext uri="{FF2B5EF4-FFF2-40B4-BE49-F238E27FC236}">
                <a16:creationId xmlns:a16="http://schemas.microsoft.com/office/drawing/2014/main" id="{511E1DB8-2ECA-60F4-B794-ABE821678E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472" y="63873"/>
            <a:ext cx="4510528" cy="2368028"/>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1316D9AA-0DE1-728F-2592-F0954680DB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5483" y="689545"/>
            <a:ext cx="4887045" cy="2565699"/>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F1B77AF1-A156-7126-969C-F97AD18386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0289" y="2711600"/>
            <a:ext cx="4395084" cy="2307419"/>
          </a:xfrm>
          <a:prstGeom prst="rect">
            <a:avLst/>
          </a:prstGeom>
        </p:spPr>
      </p:pic>
    </p:spTree>
  </p:cSld>
  <p:clrMapOvr>
    <a:masterClrMapping/>
  </p:clrMapOvr>
</p:sld>
</file>

<file path=ppt/theme/theme1.xml><?xml version="1.0" encoding="utf-8"?>
<a:theme xmlns:a="http://schemas.openxmlformats.org/drawingml/2006/main" name="Pastel Palette Theme by Slidesgo">
  <a:themeElements>
    <a:clrScheme name="Simple Light">
      <a:dk1>
        <a:srgbClr val="191919"/>
      </a:dk1>
      <a:lt1>
        <a:srgbClr val="FFFFFF"/>
      </a:lt1>
      <a:dk2>
        <a:srgbClr val="FADAEC"/>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Pastel Palette Theme by Slidesgo">
  <a:themeElements>
    <a:clrScheme name="Simple Light">
      <a:dk1>
        <a:srgbClr val="191919"/>
      </a:dk1>
      <a:lt1>
        <a:srgbClr val="FFFFFF"/>
      </a:lt1>
      <a:dk2>
        <a:srgbClr val="FADAEC"/>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Pastel Palette Theme by Slidesgo">
  <a:themeElements>
    <a:clrScheme name="Simple Light">
      <a:dk1>
        <a:srgbClr val="191919"/>
      </a:dk1>
      <a:lt1>
        <a:srgbClr val="FFFFFF"/>
      </a:lt1>
      <a:dk2>
        <a:srgbClr val="FADAEC"/>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Pastel Palette Theme by Slidesgo">
  <a:themeElements>
    <a:clrScheme name="Simple Light">
      <a:dk1>
        <a:srgbClr val="191919"/>
      </a:dk1>
      <a:lt1>
        <a:srgbClr val="FFFFFF"/>
      </a:lt1>
      <a:dk2>
        <a:srgbClr val="FADAEC"/>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Pastel Palette Theme by Slidesgo">
  <a:themeElements>
    <a:clrScheme name="Simple Light">
      <a:dk1>
        <a:srgbClr val="191919"/>
      </a:dk1>
      <a:lt1>
        <a:srgbClr val="FFFFFF"/>
      </a:lt1>
      <a:dk2>
        <a:srgbClr val="FADAEC"/>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Pastel Palette Theme by Slidesgo">
  <a:themeElements>
    <a:clrScheme name="Simple Light">
      <a:dk1>
        <a:srgbClr val="191919"/>
      </a:dk1>
      <a:lt1>
        <a:srgbClr val="FFFFFF"/>
      </a:lt1>
      <a:dk2>
        <a:srgbClr val="FADAEC"/>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Pastel Palette Theme by Slidesgo">
  <a:themeElements>
    <a:clrScheme name="Simple Light">
      <a:dk1>
        <a:srgbClr val="191919"/>
      </a:dk1>
      <a:lt1>
        <a:srgbClr val="FFFFFF"/>
      </a:lt1>
      <a:dk2>
        <a:srgbClr val="FADAEC"/>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Pastel Palette Theme by Slidesgo">
  <a:themeElements>
    <a:clrScheme name="Simple Light">
      <a:dk1>
        <a:srgbClr val="191919"/>
      </a:dk1>
      <a:lt1>
        <a:srgbClr val="FFFFFF"/>
      </a:lt1>
      <a:dk2>
        <a:srgbClr val="FADAEC"/>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Pastel Palette Theme by Slidesgo">
  <a:themeElements>
    <a:clrScheme name="Simple Light">
      <a:dk1>
        <a:srgbClr val="191919"/>
      </a:dk1>
      <a:lt1>
        <a:srgbClr val="FFFFFF"/>
      </a:lt1>
      <a:dk2>
        <a:srgbClr val="FADAEC"/>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Pastel Palette Theme by Slidesgo">
  <a:themeElements>
    <a:clrScheme name="Simple Light">
      <a:dk1>
        <a:srgbClr val="191919"/>
      </a:dk1>
      <a:lt1>
        <a:srgbClr val="FFFFFF"/>
      </a:lt1>
      <a:dk2>
        <a:srgbClr val="FADAEC"/>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Pastel Palette Theme by Slidesgo">
  <a:themeElements>
    <a:clrScheme name="Simple Light">
      <a:dk1>
        <a:srgbClr val="191919"/>
      </a:dk1>
      <a:lt1>
        <a:srgbClr val="FFFFFF"/>
      </a:lt1>
      <a:dk2>
        <a:srgbClr val="FADAEC"/>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Pastel Palette Theme by Slidesgo">
  <a:themeElements>
    <a:clrScheme name="Simple Light">
      <a:dk1>
        <a:srgbClr val="191919"/>
      </a:dk1>
      <a:lt1>
        <a:srgbClr val="FFFFFF"/>
      </a:lt1>
      <a:dk2>
        <a:srgbClr val="FADAEC"/>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Pastel Palette Theme by Slidesgo">
  <a:themeElements>
    <a:clrScheme name="Simple Light">
      <a:dk1>
        <a:srgbClr val="191919"/>
      </a:dk1>
      <a:lt1>
        <a:srgbClr val="FFFFFF"/>
      </a:lt1>
      <a:dk2>
        <a:srgbClr val="FADAEC"/>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Pastel Palette Theme by Slidesgo">
  <a:themeElements>
    <a:clrScheme name="Simple Light">
      <a:dk1>
        <a:srgbClr val="191919"/>
      </a:dk1>
      <a:lt1>
        <a:srgbClr val="FFFFFF"/>
      </a:lt1>
      <a:dk2>
        <a:srgbClr val="FADAEC"/>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Pastel Palette Theme by Slidesgo">
  <a:themeElements>
    <a:clrScheme name="Simple Light">
      <a:dk1>
        <a:srgbClr val="191919"/>
      </a:dk1>
      <a:lt1>
        <a:srgbClr val="FFFFFF"/>
      </a:lt1>
      <a:dk2>
        <a:srgbClr val="FADAEC"/>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4.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5.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Pastel Palette Theme by Slidesgo">
  <a:themeElements>
    <a:clrScheme name="Simple Light">
      <a:dk1>
        <a:srgbClr val="191919"/>
      </a:dk1>
      <a:lt1>
        <a:srgbClr val="FFFFFF"/>
      </a:lt1>
      <a:dk2>
        <a:srgbClr val="FADAEC"/>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Pastel Palette Theme by Slidesgo">
  <a:themeElements>
    <a:clrScheme name="Simple Light">
      <a:dk1>
        <a:srgbClr val="191919"/>
      </a:dk1>
      <a:lt1>
        <a:srgbClr val="FFFFFF"/>
      </a:lt1>
      <a:dk2>
        <a:srgbClr val="FADAEC"/>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Pastel Palette Theme by Slidesgo">
  <a:themeElements>
    <a:clrScheme name="Simple Light">
      <a:dk1>
        <a:srgbClr val="191919"/>
      </a:dk1>
      <a:lt1>
        <a:srgbClr val="FFFFFF"/>
      </a:lt1>
      <a:dk2>
        <a:srgbClr val="FADAEC"/>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Pastel Palette Theme by Slidesgo">
  <a:themeElements>
    <a:clrScheme name="Simple Light">
      <a:dk1>
        <a:srgbClr val="191919"/>
      </a:dk1>
      <a:lt1>
        <a:srgbClr val="FFFFFF"/>
      </a:lt1>
      <a:dk2>
        <a:srgbClr val="FADAEC"/>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Pastel Palette Theme by Slidesgo">
  <a:themeElements>
    <a:clrScheme name="Simple Light">
      <a:dk1>
        <a:srgbClr val="191919"/>
      </a:dk1>
      <a:lt1>
        <a:srgbClr val="FFFFFF"/>
      </a:lt1>
      <a:dk2>
        <a:srgbClr val="FADAEC"/>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Pastel Palette Theme by Slidesgo">
  <a:themeElements>
    <a:clrScheme name="Simple Light">
      <a:dk1>
        <a:srgbClr val="191919"/>
      </a:dk1>
      <a:lt1>
        <a:srgbClr val="FFFFFF"/>
      </a:lt1>
      <a:dk2>
        <a:srgbClr val="FADAEC"/>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Pastel Palette Theme by Slidesgo">
  <a:themeElements>
    <a:clrScheme name="Simple Light">
      <a:dk1>
        <a:srgbClr val="191919"/>
      </a:dk1>
      <a:lt1>
        <a:srgbClr val="FFFFFF"/>
      </a:lt1>
      <a:dk2>
        <a:srgbClr val="FADAEC"/>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268</TotalTime>
  <Words>1174</Words>
  <Application>Microsoft Office PowerPoint</Application>
  <PresentationFormat>On-screen Show (16:9)</PresentationFormat>
  <Paragraphs>85</Paragraphs>
  <Slides>22</Slides>
  <Notes>1</Notes>
  <HiddenSlides>0</HiddenSlides>
  <MMClips>0</MMClips>
  <ScaleCrop>false</ScaleCrop>
  <HeadingPairs>
    <vt:vector size="6" baseType="variant">
      <vt:variant>
        <vt:lpstr>Fonts Used</vt:lpstr>
      </vt:variant>
      <vt:variant>
        <vt:i4>8</vt:i4>
      </vt:variant>
      <vt:variant>
        <vt:lpstr>Theme</vt:lpstr>
      </vt:variant>
      <vt:variant>
        <vt:i4>25</vt:i4>
      </vt:variant>
      <vt:variant>
        <vt:lpstr>Slide Titles</vt:lpstr>
      </vt:variant>
      <vt:variant>
        <vt:i4>22</vt:i4>
      </vt:variant>
    </vt:vector>
  </HeadingPairs>
  <TitlesOfParts>
    <vt:vector size="55" baseType="lpstr">
      <vt:lpstr>Aptos</vt:lpstr>
      <vt:lpstr>Arial</vt:lpstr>
      <vt:lpstr>EB Garamond</vt:lpstr>
      <vt:lpstr>Lexend Deca</vt:lpstr>
      <vt:lpstr>Lexend Deca Light</vt:lpstr>
      <vt:lpstr>OpenSymbol</vt:lpstr>
      <vt:lpstr>Symbol</vt:lpstr>
      <vt:lpstr>Wingdings</vt:lpstr>
      <vt:lpstr>Pastel Palette Theme by Slidesgo</vt:lpstr>
      <vt:lpstr>Pastel Palette Theme by Slidesgo</vt:lpstr>
      <vt:lpstr>Pastel Palette Theme by Slidesgo</vt:lpstr>
      <vt:lpstr>Pastel Palette Theme by Slidesgo</vt:lpstr>
      <vt:lpstr>Pastel Palette Theme by Slidesgo</vt:lpstr>
      <vt:lpstr>Pastel Palette Theme by Slidesgo</vt:lpstr>
      <vt:lpstr>Pastel Palette Theme by Slidesgo</vt:lpstr>
      <vt:lpstr>Pastel Palette Theme by Slidesgo</vt:lpstr>
      <vt:lpstr>Pastel Palette Theme by Slidesgo</vt:lpstr>
      <vt:lpstr>Pastel Palette Theme by Slidesgo</vt:lpstr>
      <vt:lpstr>Pastel Palette Theme by Slidesgo</vt:lpstr>
      <vt:lpstr>Pastel Palette Theme by Slidesgo</vt:lpstr>
      <vt:lpstr>Pastel Palette Theme by Slidesgo</vt:lpstr>
      <vt:lpstr>Pastel Palette Theme by Slidesgo</vt:lpstr>
      <vt:lpstr>Pastel Palette Theme by Slidesgo</vt:lpstr>
      <vt:lpstr>Pastel Palette Theme by Slidesgo</vt:lpstr>
      <vt:lpstr>Pastel Palette Theme by Slidesgo</vt:lpstr>
      <vt:lpstr>Pastel Palette Theme by Slidesgo</vt:lpstr>
      <vt:lpstr>Pastel Palette Theme by Slidesgo</vt:lpstr>
      <vt:lpstr>Pastel Palette Theme by Slidesgo</vt:lpstr>
      <vt:lpstr>Pastel Palette Theme by Slidesgo</vt:lpstr>
      <vt:lpstr>Pastel Palette Theme by Slidesgo</vt:lpstr>
      <vt:lpstr>Slidesgo Final Pages</vt:lpstr>
      <vt:lpstr>Slidesgo Final Pages</vt:lpstr>
      <vt:lpstr>Slidesgo Final Pages</vt:lpstr>
      <vt:lpstr>Breast Cancer Detection</vt:lpstr>
      <vt:lpstr>Introduction</vt:lpstr>
      <vt:lpstr>Project Architecture</vt:lpstr>
      <vt:lpstr>Dataset and Preprocessing</vt:lpstr>
      <vt:lpstr>Model 1 - DenseNet128</vt:lpstr>
      <vt:lpstr>Model 2 - Enhanced Random Forest</vt:lpstr>
      <vt:lpstr>Training and Evaluation</vt:lpstr>
      <vt:lpstr>Frontend: HTML, CSS, JavaScript &amp; Bootstrap</vt:lpstr>
      <vt:lpstr>PowerPoint Presentation</vt:lpstr>
      <vt:lpstr>Backend: Flask Integration &amp; SQLite Database</vt:lpstr>
      <vt:lpstr>PowerPoint Presentation</vt:lpstr>
      <vt:lpstr>Models: DenseNet128 and Random Forest</vt:lpstr>
      <vt:lpstr>PowerPoint Presentation</vt:lpstr>
      <vt:lpstr>PowerPoint Presentation</vt:lpstr>
      <vt:lpstr>PowerPoint Presentation</vt:lpstr>
      <vt:lpstr>Enhanced Random Forest</vt:lpstr>
      <vt:lpstr>Visualization Dashboard – Power BI</vt:lpstr>
      <vt:lpstr>PowerPoint Presentation</vt:lpstr>
      <vt:lpstr>Results</vt:lpstr>
      <vt:lpstr>Conclusion</vt:lpstr>
      <vt:lpstr>Thank you!</vt:lpstr>
      <vt:lpstr>PowerPoint Presentation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Aas khan</dc:creator>
  <cp:lastModifiedBy>Aas  Khan</cp:lastModifiedBy>
  <cp:revision>5</cp:revision>
  <dcterms:modified xsi:type="dcterms:W3CDTF">2025-04-07T01:22:58Z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2025-04-06T20:30:09Z</dcterms:created>
  <dc:creator>Unknown Creator</dc:creator>
  <dc:description/>
  <dc:language>en-US</dc:language>
  <cp:lastModifiedBy>Unknown Creator</cp:lastModifiedBy>
  <dcterms:modified xsi:type="dcterms:W3CDTF">2025-04-06T20:30:09Z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24</vt:r8>
  </property>
</Properties>
</file>